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9325"/>
    <a:srgbClr val="FFA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image" Target="../media/image7.png"/><Relationship Id="rId2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image" Target="../media/image7.png"/><Relationship Id="rId2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6CE8E-D1B9-6745-BB7E-01F2572342E4}" type="doc">
      <dgm:prSet loTypeId="urn:microsoft.com/office/officeart/2008/layout/TitledPictureBlocks" loCatId="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9E4E38BA-2596-B64B-A6EC-38F3FC911571}">
      <dgm:prSet phldrT="[Text]" custT="1"/>
      <dgm:spPr/>
      <dgm:t>
        <a:bodyPr/>
        <a:lstStyle/>
        <a:p>
          <a:r>
            <a:rPr lang="en-US" sz="1800" b="1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Veruska</a:t>
          </a:r>
          <a:r>
            <a:rPr lang="en-US" sz="18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</a:t>
          </a:r>
          <a:r>
            <a:rPr lang="en-US" sz="1800" b="1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Cicio</a:t>
          </a:r>
          <a:endParaRPr lang="en-US" sz="18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74E54E1-D5A5-B541-9D77-E3DAF63D4E3B}" type="parTrans" cxnId="{DBB773B1-E14C-FF4B-BDF0-38B8ED82B204}">
      <dgm:prSet/>
      <dgm:spPr/>
      <dgm:t>
        <a:bodyPr/>
        <a:lstStyle/>
        <a:p>
          <a:endParaRPr lang="en-US"/>
        </a:p>
      </dgm:t>
    </dgm:pt>
    <dgm:pt modelId="{641CEA33-FB00-2F46-8D69-3275EEDB14A1}" type="sibTrans" cxnId="{DBB773B1-E14C-FF4B-BDF0-38B8ED82B204}">
      <dgm:prSet/>
      <dgm:spPr/>
      <dgm:t>
        <a:bodyPr/>
        <a:lstStyle/>
        <a:p>
          <a:endParaRPr lang="en-US"/>
        </a:p>
      </dgm:t>
    </dgm:pt>
    <dgm:pt modelId="{59DAD321-18D4-8640-9034-17E27455EF8E}">
      <dgm:prSet custT="1"/>
      <dgm:spPr/>
      <dgm:t>
        <a:bodyPr/>
        <a:lstStyle/>
        <a:p>
          <a:r>
            <a:rPr lang="en-US" sz="18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Alessandro Lima</a:t>
          </a:r>
          <a:endParaRPr lang="en-US" sz="18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D632DD0-6E80-6C41-B59A-132E61D92ACD}" type="parTrans" cxnId="{61175CAD-9EC4-E248-9753-140DBD8DDDA2}">
      <dgm:prSet/>
      <dgm:spPr/>
      <dgm:t>
        <a:bodyPr/>
        <a:lstStyle/>
        <a:p>
          <a:endParaRPr lang="en-US"/>
        </a:p>
      </dgm:t>
    </dgm:pt>
    <dgm:pt modelId="{FAF4D73F-E582-0542-A114-BB6941716D35}" type="sibTrans" cxnId="{61175CAD-9EC4-E248-9753-140DBD8DDDA2}">
      <dgm:prSet/>
      <dgm:spPr/>
      <dgm:t>
        <a:bodyPr/>
        <a:lstStyle/>
        <a:p>
          <a:endParaRPr lang="en-US"/>
        </a:p>
      </dgm:t>
    </dgm:pt>
    <dgm:pt modelId="{E18728A7-DA19-7F4D-A73C-0AD43748BF6D}">
      <dgm:prSet custT="1"/>
      <dgm:spPr/>
      <dgm:t>
        <a:bodyPr/>
        <a:lstStyle/>
        <a:p>
          <a:r>
            <a:rPr lang="en-US" sz="1200" b="1" dirty="0" smtClean="0"/>
            <a:t>Market Intelligence e BI no Terra </a:t>
          </a:r>
          <a:r>
            <a:rPr lang="en-US" sz="1800" b="1" dirty="0" smtClean="0"/>
            <a:t>@</a:t>
          </a:r>
          <a:r>
            <a:rPr lang="en-US" sz="1800" b="1" dirty="0" err="1" smtClean="0"/>
            <a:t>alimasp</a:t>
          </a:r>
          <a:endParaRPr lang="en-US" sz="1800" b="1" dirty="0"/>
        </a:p>
      </dgm:t>
    </dgm:pt>
    <dgm:pt modelId="{6421C006-9280-A84F-BC34-E4CF4CD55350}" type="parTrans" cxnId="{55B7B8B0-8A7F-AC41-889D-5B476AC4FD6F}">
      <dgm:prSet/>
      <dgm:spPr/>
      <dgm:t>
        <a:bodyPr/>
        <a:lstStyle/>
        <a:p>
          <a:endParaRPr lang="en-US"/>
        </a:p>
      </dgm:t>
    </dgm:pt>
    <dgm:pt modelId="{5B5EE73D-18DA-F447-971D-57D73B334C04}" type="sibTrans" cxnId="{55B7B8B0-8A7F-AC41-889D-5B476AC4FD6F}">
      <dgm:prSet/>
      <dgm:spPr/>
      <dgm:t>
        <a:bodyPr/>
        <a:lstStyle/>
        <a:p>
          <a:endParaRPr lang="en-US"/>
        </a:p>
      </dgm:t>
    </dgm:pt>
    <dgm:pt modelId="{44D30BE1-30CF-5B4B-AEAE-7183051EC1C5}">
      <dgm:prSet custT="1"/>
      <dgm:spPr/>
      <dgm:t>
        <a:bodyPr/>
        <a:lstStyle/>
        <a:p>
          <a:r>
            <a:rPr lang="en-US" sz="1800" b="1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Gerson</a:t>
          </a:r>
          <a:r>
            <a:rPr lang="en-US" sz="18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</a:t>
          </a:r>
          <a:r>
            <a:rPr lang="en-US" sz="1800" b="1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Ribeiro</a:t>
          </a:r>
          <a:endParaRPr lang="en-US" sz="18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911542F-5BE4-0B4B-B0DA-A7F3091734FC}" type="parTrans" cxnId="{1B744CF2-C6D9-6042-BE0A-A9B995F16715}">
      <dgm:prSet/>
      <dgm:spPr/>
      <dgm:t>
        <a:bodyPr/>
        <a:lstStyle/>
        <a:p>
          <a:endParaRPr lang="en-US"/>
        </a:p>
      </dgm:t>
    </dgm:pt>
    <dgm:pt modelId="{E529EDB1-BC3F-4A47-88FC-7F3231FA6DDF}" type="sibTrans" cxnId="{1B744CF2-C6D9-6042-BE0A-A9B995F16715}">
      <dgm:prSet/>
      <dgm:spPr/>
      <dgm:t>
        <a:bodyPr/>
        <a:lstStyle/>
        <a:p>
          <a:endParaRPr lang="en-US"/>
        </a:p>
      </dgm:t>
    </dgm:pt>
    <dgm:pt modelId="{DFA949A6-2090-D245-8DEB-0E929D7EC5AE}">
      <dgm:prSet custT="1"/>
      <dgm:spPr/>
      <dgm:t>
        <a:bodyPr/>
        <a:lstStyle/>
        <a:p>
          <a:r>
            <a:rPr lang="en-US" sz="1200" b="1" dirty="0" err="1" smtClean="0"/>
            <a:t>Gerente</a:t>
          </a:r>
          <a:r>
            <a:rPr lang="en-US" sz="1200" b="1" dirty="0" smtClean="0"/>
            <a:t> </a:t>
          </a:r>
          <a:r>
            <a:rPr lang="en-US" sz="1200" b="1" dirty="0"/>
            <a:t>de Search e Business Intelligence da Direct </a:t>
          </a:r>
          <a:r>
            <a:rPr lang="en-US" sz="1200" b="1" dirty="0" smtClean="0"/>
            <a:t>Performance</a:t>
          </a:r>
        </a:p>
        <a:p>
          <a:r>
            <a:rPr lang="en-US" sz="1600" b="1" dirty="0" smtClean="0"/>
            <a:t>@</a:t>
          </a:r>
          <a:r>
            <a:rPr lang="en-US" sz="1600" b="1" dirty="0" err="1" smtClean="0"/>
            <a:t>gerson_ribeiro</a:t>
          </a:r>
          <a:endParaRPr lang="en-US" sz="1600" b="1" dirty="0"/>
        </a:p>
      </dgm:t>
    </dgm:pt>
    <dgm:pt modelId="{800565AC-2CDB-8642-974B-D94B8098A4E2}" type="parTrans" cxnId="{3984323B-A4CD-D14E-8043-9BA2C6987A33}">
      <dgm:prSet/>
      <dgm:spPr/>
      <dgm:t>
        <a:bodyPr/>
        <a:lstStyle/>
        <a:p>
          <a:endParaRPr lang="en-US"/>
        </a:p>
      </dgm:t>
    </dgm:pt>
    <dgm:pt modelId="{D9571915-99AD-3745-9DC8-C14BF5EE40A7}" type="sibTrans" cxnId="{3984323B-A4CD-D14E-8043-9BA2C6987A33}">
      <dgm:prSet/>
      <dgm:spPr/>
      <dgm:t>
        <a:bodyPr/>
        <a:lstStyle/>
        <a:p>
          <a:endParaRPr lang="en-US"/>
        </a:p>
      </dgm:t>
    </dgm:pt>
    <dgm:pt modelId="{4D9269E0-8903-3741-928E-2C822A143BD0}">
      <dgm:prSet phldrT="[Text]" custT="1"/>
      <dgm:spPr/>
      <dgm:t>
        <a:bodyPr/>
        <a:lstStyle/>
        <a:p>
          <a:r>
            <a:rPr lang="en-US" sz="1200" b="1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Líder</a:t>
          </a:r>
          <a:r>
            <a:rPr lang="en-US" sz="12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de Data Intelligence </a:t>
          </a:r>
          <a:r>
            <a:rPr lang="en-US" sz="1200" b="1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na</a:t>
          </a:r>
          <a:r>
            <a:rPr lang="en-US" sz="12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</a:t>
          </a:r>
          <a:r>
            <a:rPr lang="en-US" sz="1200" b="1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AgenciaClick</a:t>
          </a:r>
          <a:r>
            <a:rPr lang="en-US" sz="12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Isobar</a:t>
          </a:r>
        </a:p>
        <a:p>
          <a:r>
            <a:rPr lang="en-US" sz="18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@</a:t>
          </a:r>
          <a:r>
            <a:rPr lang="en-US" sz="1800" b="1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veruskacicio</a:t>
          </a:r>
          <a:endParaRPr lang="en-US" sz="28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AD56DA2-B059-0F4F-A643-071819321DA4}" type="parTrans" cxnId="{6F58ADC5-426D-6144-95B0-C91134DA40F4}">
      <dgm:prSet/>
      <dgm:spPr/>
      <dgm:t>
        <a:bodyPr/>
        <a:lstStyle/>
        <a:p>
          <a:endParaRPr lang="en-US"/>
        </a:p>
      </dgm:t>
    </dgm:pt>
    <dgm:pt modelId="{9A38D929-8D0D-A649-BF84-BBAC589A4160}" type="sibTrans" cxnId="{6F58ADC5-426D-6144-95B0-C91134DA40F4}">
      <dgm:prSet/>
      <dgm:spPr/>
      <dgm:t>
        <a:bodyPr/>
        <a:lstStyle/>
        <a:p>
          <a:endParaRPr lang="en-US"/>
        </a:p>
      </dgm:t>
    </dgm:pt>
    <dgm:pt modelId="{A414C91C-5F6A-EF48-B7F4-208AC64E6A7A}">
      <dgm:prSet custT="1"/>
      <dgm:spPr/>
      <dgm:t>
        <a:bodyPr/>
        <a:lstStyle/>
        <a:p>
          <a:r>
            <a:rPr 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Leo Naressi</a:t>
          </a:r>
          <a:endParaRPr lang="en-US" sz="1600" b="1" dirty="0"/>
        </a:p>
      </dgm:t>
    </dgm:pt>
    <dgm:pt modelId="{7D2066EE-8768-A341-BC83-E2FFA7324913}" type="parTrans" cxnId="{2924C2A8-FB58-934C-92E6-BDD7E8B83315}">
      <dgm:prSet/>
      <dgm:spPr/>
      <dgm:t>
        <a:bodyPr/>
        <a:lstStyle/>
        <a:p>
          <a:endParaRPr lang="en-US"/>
        </a:p>
      </dgm:t>
    </dgm:pt>
    <dgm:pt modelId="{CDF01407-E556-184E-937B-EFC162ED637D}" type="sibTrans" cxnId="{2924C2A8-FB58-934C-92E6-BDD7E8B83315}">
      <dgm:prSet/>
      <dgm:spPr/>
      <dgm:t>
        <a:bodyPr/>
        <a:lstStyle/>
        <a:p>
          <a:endParaRPr lang="en-US"/>
        </a:p>
      </dgm:t>
    </dgm:pt>
    <dgm:pt modelId="{03BB1468-EFF3-5540-A338-5EE616AD93F2}">
      <dgm:prSet custT="1"/>
      <dgm:spPr/>
      <dgm:t>
        <a:bodyPr/>
        <a:lstStyle/>
        <a:p>
          <a:r>
            <a:rPr lang="en-US" sz="1200" b="1" dirty="0" err="1" smtClean="0"/>
            <a:t>S</a:t>
          </a:r>
          <a:r>
            <a:rPr lang="en-US" sz="1200" b="1" dirty="0" err="1" smtClean="0"/>
            <a:t>ócio-diretor</a:t>
          </a:r>
          <a:r>
            <a:rPr lang="en-US" sz="1200" b="1" dirty="0" smtClean="0"/>
            <a:t> da Direct Performance</a:t>
          </a:r>
          <a:endParaRPr lang="en-US" sz="1200" b="1" dirty="0" smtClean="0"/>
        </a:p>
        <a:p>
          <a:r>
            <a:rPr lang="en-US" sz="1800" b="1" dirty="0" smtClean="0"/>
            <a:t>@</a:t>
          </a:r>
          <a:r>
            <a:rPr lang="en-US" sz="1800" b="1" dirty="0" err="1" smtClean="0"/>
            <a:t>Leonaressi</a:t>
          </a:r>
          <a:endParaRPr lang="en-US" sz="1800" dirty="0"/>
        </a:p>
      </dgm:t>
    </dgm:pt>
    <dgm:pt modelId="{8E22CAE8-C076-6240-A8EC-6E481D92CADD}" type="parTrans" cxnId="{5A049166-EFBF-924F-920B-2C2DD79B9608}">
      <dgm:prSet/>
      <dgm:spPr/>
      <dgm:t>
        <a:bodyPr/>
        <a:lstStyle/>
        <a:p>
          <a:endParaRPr lang="en-US"/>
        </a:p>
      </dgm:t>
    </dgm:pt>
    <dgm:pt modelId="{1A2C24FE-A643-5F45-8283-AD795415B59C}" type="sibTrans" cxnId="{5A049166-EFBF-924F-920B-2C2DD79B9608}">
      <dgm:prSet/>
      <dgm:spPr/>
      <dgm:t>
        <a:bodyPr/>
        <a:lstStyle/>
        <a:p>
          <a:endParaRPr lang="en-US"/>
        </a:p>
      </dgm:t>
    </dgm:pt>
    <dgm:pt modelId="{9010A872-BC8A-8242-B731-F2994AA6C3FD}" type="pres">
      <dgm:prSet presAssocID="{4856CE8E-D1B9-6745-BB7E-01F2572342E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23EC56B-02C9-0A45-888D-CEAF711A9624}" type="pres">
      <dgm:prSet presAssocID="{9E4E38BA-2596-B64B-A6EC-38F3FC911571}" presName="composite" presStyleCnt="0"/>
      <dgm:spPr/>
      <dgm:t>
        <a:bodyPr/>
        <a:lstStyle/>
        <a:p>
          <a:endParaRPr lang="en-US"/>
        </a:p>
      </dgm:t>
    </dgm:pt>
    <dgm:pt modelId="{DE63B6AD-1282-CE49-99A6-EF7B44811F16}" type="pres">
      <dgm:prSet presAssocID="{9E4E38BA-2596-B64B-A6EC-38F3FC911571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F9D47-716E-E749-9986-3BCFB6DDC09B}" type="pres">
      <dgm:prSet presAssocID="{9E4E38BA-2596-B64B-A6EC-38F3FC911571}" presName="Image" presStyleLbl="b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9931CD0-9C06-D044-8C57-D25FD205D446}" type="pres">
      <dgm:prSet presAssocID="{9E4E38BA-2596-B64B-A6EC-38F3FC911571}" presName="ChildText" presStyleLbl="fgAcc1" presStyleIdx="0" presStyleCnt="4" custScaleX="1577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846E-6B45-B443-9189-4C24EB5BAE31}" type="pres">
      <dgm:prSet presAssocID="{641CEA33-FB00-2F46-8D69-3275EEDB14A1}" presName="sibTrans" presStyleCnt="0"/>
      <dgm:spPr/>
      <dgm:t>
        <a:bodyPr/>
        <a:lstStyle/>
        <a:p>
          <a:endParaRPr lang="en-US"/>
        </a:p>
      </dgm:t>
    </dgm:pt>
    <dgm:pt modelId="{FD3A3D3D-A9E3-994A-B771-5136A597937C}" type="pres">
      <dgm:prSet presAssocID="{59DAD321-18D4-8640-9034-17E27455EF8E}" presName="composite" presStyleCnt="0"/>
      <dgm:spPr/>
      <dgm:t>
        <a:bodyPr/>
        <a:lstStyle/>
        <a:p>
          <a:endParaRPr lang="en-US"/>
        </a:p>
      </dgm:t>
    </dgm:pt>
    <dgm:pt modelId="{C9F328DC-2EB1-0B4B-9F82-48C462B0FE6C}" type="pres">
      <dgm:prSet presAssocID="{59DAD321-18D4-8640-9034-17E27455EF8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BBCF4-6FA3-B94B-AA58-FC325F530DF6}" type="pres">
      <dgm:prSet presAssocID="{59DAD321-18D4-8640-9034-17E27455EF8E}" presName="Image" presStyleLbl="b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D32F15C-924B-FD4E-AEC9-6B12D88AE9DE}" type="pres">
      <dgm:prSet presAssocID="{59DAD321-18D4-8640-9034-17E27455EF8E}" presName="ChildText" presStyleLbl="fgAcc1" presStyleIdx="1" presStyleCnt="4" custScaleX="1577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EBB0D-4D22-9B48-B097-F89D2B875001}" type="pres">
      <dgm:prSet presAssocID="{FAF4D73F-E582-0542-A114-BB6941716D35}" presName="sibTrans" presStyleCnt="0"/>
      <dgm:spPr/>
      <dgm:t>
        <a:bodyPr/>
        <a:lstStyle/>
        <a:p>
          <a:endParaRPr lang="en-US"/>
        </a:p>
      </dgm:t>
    </dgm:pt>
    <dgm:pt modelId="{F8297B07-6EE0-FD40-9BA3-01657BAE1FB2}" type="pres">
      <dgm:prSet presAssocID="{44D30BE1-30CF-5B4B-AEAE-7183051EC1C5}" presName="composite" presStyleCnt="0"/>
      <dgm:spPr/>
      <dgm:t>
        <a:bodyPr/>
        <a:lstStyle/>
        <a:p>
          <a:endParaRPr lang="en-US"/>
        </a:p>
      </dgm:t>
    </dgm:pt>
    <dgm:pt modelId="{551744C8-670C-6C4E-AE1B-BEAC651BFF99}" type="pres">
      <dgm:prSet presAssocID="{44D30BE1-30CF-5B4B-AEAE-7183051EC1C5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95FC7-5DDA-7044-A122-D3D8FF833ED0}" type="pres">
      <dgm:prSet presAssocID="{44D30BE1-30CF-5B4B-AEAE-7183051EC1C5}" presName="Image" presStyleLbl="b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7D2FF57-1962-F142-BCC6-BA2787E321AF}" type="pres">
      <dgm:prSet presAssocID="{44D30BE1-30CF-5B4B-AEAE-7183051EC1C5}" presName="ChildText" presStyleLbl="fgAcc1" presStyleIdx="2" presStyleCnt="4" custScaleX="1577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BFC05-C47A-5F44-A8BA-609F38F6D0B0}" type="pres">
      <dgm:prSet presAssocID="{E529EDB1-BC3F-4A47-88FC-7F3231FA6DDF}" presName="sibTrans" presStyleCnt="0"/>
      <dgm:spPr/>
    </dgm:pt>
    <dgm:pt modelId="{8A017340-D8FA-4242-B04D-1ADADF747EED}" type="pres">
      <dgm:prSet presAssocID="{A414C91C-5F6A-EF48-B7F4-208AC64E6A7A}" presName="composite" presStyleCnt="0"/>
      <dgm:spPr/>
    </dgm:pt>
    <dgm:pt modelId="{55B89911-1AB6-BD4F-8F4F-BFB0D3CAB09D}" type="pres">
      <dgm:prSet presAssocID="{A414C91C-5F6A-EF48-B7F4-208AC64E6A7A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4D286-87C1-6A46-9475-C63136BC04BB}" type="pres">
      <dgm:prSet presAssocID="{A414C91C-5F6A-EF48-B7F4-208AC64E6A7A}" presName="Image" presStyleLbl="b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633D96D-3E79-784A-AE3D-B41C396953A2}" type="pres">
      <dgm:prSet presAssocID="{A414C91C-5F6A-EF48-B7F4-208AC64E6A7A}" presName="ChildText" presStyleLbl="fgAcc1" presStyleIdx="3" presStyleCnt="4" custScaleX="1482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B773B1-E14C-FF4B-BDF0-38B8ED82B204}" srcId="{4856CE8E-D1B9-6745-BB7E-01F2572342E4}" destId="{9E4E38BA-2596-B64B-A6EC-38F3FC911571}" srcOrd="0" destOrd="0" parTransId="{074E54E1-D5A5-B541-9D77-E3DAF63D4E3B}" sibTransId="{641CEA33-FB00-2F46-8D69-3275EEDB14A1}"/>
    <dgm:cxn modelId="{6F58ADC5-426D-6144-95B0-C91134DA40F4}" srcId="{9E4E38BA-2596-B64B-A6EC-38F3FC911571}" destId="{4D9269E0-8903-3741-928E-2C822A143BD0}" srcOrd="0" destOrd="0" parTransId="{3AD56DA2-B059-0F4F-A643-071819321DA4}" sibTransId="{9A38D929-8D0D-A649-BF84-BBAC589A4160}"/>
    <dgm:cxn modelId="{050998E2-0116-9B41-96A0-14C98496AC67}" type="presOf" srcId="{44D30BE1-30CF-5B4B-AEAE-7183051EC1C5}" destId="{551744C8-670C-6C4E-AE1B-BEAC651BFF99}" srcOrd="0" destOrd="0" presId="urn:microsoft.com/office/officeart/2008/layout/TitledPictureBlocks"/>
    <dgm:cxn modelId="{F33C0783-4345-BD44-9ABF-E374D565E82D}" type="presOf" srcId="{A414C91C-5F6A-EF48-B7F4-208AC64E6A7A}" destId="{55B89911-1AB6-BD4F-8F4F-BFB0D3CAB09D}" srcOrd="0" destOrd="0" presId="urn:microsoft.com/office/officeart/2008/layout/TitledPictureBlocks"/>
    <dgm:cxn modelId="{B664A917-05AB-F24C-85DD-592A6D199981}" type="presOf" srcId="{03BB1468-EFF3-5540-A338-5EE616AD93F2}" destId="{4633D96D-3E79-784A-AE3D-B41C396953A2}" srcOrd="0" destOrd="0" presId="urn:microsoft.com/office/officeart/2008/layout/TitledPictureBlocks"/>
    <dgm:cxn modelId="{0216B8AD-F468-0A42-A6E0-B8EF8CF1EAF6}" type="presOf" srcId="{9E4E38BA-2596-B64B-A6EC-38F3FC911571}" destId="{DE63B6AD-1282-CE49-99A6-EF7B44811F16}" srcOrd="0" destOrd="0" presId="urn:microsoft.com/office/officeart/2008/layout/TitledPictureBlocks"/>
    <dgm:cxn modelId="{4C463205-1949-5449-969D-7C9C77672727}" type="presOf" srcId="{E18728A7-DA19-7F4D-A73C-0AD43748BF6D}" destId="{8D32F15C-924B-FD4E-AEC9-6B12D88AE9DE}" srcOrd="0" destOrd="0" presId="urn:microsoft.com/office/officeart/2008/layout/TitledPictureBlocks"/>
    <dgm:cxn modelId="{5A049166-EFBF-924F-920B-2C2DD79B9608}" srcId="{A414C91C-5F6A-EF48-B7F4-208AC64E6A7A}" destId="{03BB1468-EFF3-5540-A338-5EE616AD93F2}" srcOrd="0" destOrd="0" parTransId="{8E22CAE8-C076-6240-A8EC-6E481D92CADD}" sibTransId="{1A2C24FE-A643-5F45-8283-AD795415B59C}"/>
    <dgm:cxn modelId="{8DC2AA48-3D27-D240-BF66-C93B39D5ACEF}" type="presOf" srcId="{4D9269E0-8903-3741-928E-2C822A143BD0}" destId="{C9931CD0-9C06-D044-8C57-D25FD205D446}" srcOrd="0" destOrd="0" presId="urn:microsoft.com/office/officeart/2008/layout/TitledPictureBlocks"/>
    <dgm:cxn modelId="{2924C2A8-FB58-934C-92E6-BDD7E8B83315}" srcId="{4856CE8E-D1B9-6745-BB7E-01F2572342E4}" destId="{A414C91C-5F6A-EF48-B7F4-208AC64E6A7A}" srcOrd="3" destOrd="0" parTransId="{7D2066EE-8768-A341-BC83-E2FFA7324913}" sibTransId="{CDF01407-E556-184E-937B-EFC162ED637D}"/>
    <dgm:cxn modelId="{44AF789A-69F8-B740-8B08-AE10E96823AD}" type="presOf" srcId="{59DAD321-18D4-8640-9034-17E27455EF8E}" destId="{C9F328DC-2EB1-0B4B-9F82-48C462B0FE6C}" srcOrd="0" destOrd="0" presId="urn:microsoft.com/office/officeart/2008/layout/TitledPictureBlocks"/>
    <dgm:cxn modelId="{7CC8C769-0533-6A45-B26F-8AB0A751B153}" type="presOf" srcId="{DFA949A6-2090-D245-8DEB-0E929D7EC5AE}" destId="{B7D2FF57-1962-F142-BCC6-BA2787E321AF}" srcOrd="0" destOrd="0" presId="urn:microsoft.com/office/officeart/2008/layout/TitledPictureBlocks"/>
    <dgm:cxn modelId="{3984323B-A4CD-D14E-8043-9BA2C6987A33}" srcId="{44D30BE1-30CF-5B4B-AEAE-7183051EC1C5}" destId="{DFA949A6-2090-D245-8DEB-0E929D7EC5AE}" srcOrd="0" destOrd="0" parTransId="{800565AC-2CDB-8642-974B-D94B8098A4E2}" sibTransId="{D9571915-99AD-3745-9DC8-C14BF5EE40A7}"/>
    <dgm:cxn modelId="{55B7B8B0-8A7F-AC41-889D-5B476AC4FD6F}" srcId="{59DAD321-18D4-8640-9034-17E27455EF8E}" destId="{E18728A7-DA19-7F4D-A73C-0AD43748BF6D}" srcOrd="0" destOrd="0" parTransId="{6421C006-9280-A84F-BC34-E4CF4CD55350}" sibTransId="{5B5EE73D-18DA-F447-971D-57D73B334C04}"/>
    <dgm:cxn modelId="{61175CAD-9EC4-E248-9753-140DBD8DDDA2}" srcId="{4856CE8E-D1B9-6745-BB7E-01F2572342E4}" destId="{59DAD321-18D4-8640-9034-17E27455EF8E}" srcOrd="1" destOrd="0" parTransId="{CD632DD0-6E80-6C41-B59A-132E61D92ACD}" sibTransId="{FAF4D73F-E582-0542-A114-BB6941716D35}"/>
    <dgm:cxn modelId="{1B744CF2-C6D9-6042-BE0A-A9B995F16715}" srcId="{4856CE8E-D1B9-6745-BB7E-01F2572342E4}" destId="{44D30BE1-30CF-5B4B-AEAE-7183051EC1C5}" srcOrd="2" destOrd="0" parTransId="{0911542F-5BE4-0B4B-B0DA-A7F3091734FC}" sibTransId="{E529EDB1-BC3F-4A47-88FC-7F3231FA6DDF}"/>
    <dgm:cxn modelId="{4B7D37F8-8748-654D-97D0-83ECFEA7EE94}" type="presOf" srcId="{4856CE8E-D1B9-6745-BB7E-01F2572342E4}" destId="{9010A872-BC8A-8242-B731-F2994AA6C3FD}" srcOrd="0" destOrd="0" presId="urn:microsoft.com/office/officeart/2008/layout/TitledPictureBlocks"/>
    <dgm:cxn modelId="{358A3BE0-4425-B346-B4CF-85143824F88F}" type="presParOf" srcId="{9010A872-BC8A-8242-B731-F2994AA6C3FD}" destId="{223EC56B-02C9-0A45-888D-CEAF711A9624}" srcOrd="0" destOrd="0" presId="urn:microsoft.com/office/officeart/2008/layout/TitledPictureBlocks"/>
    <dgm:cxn modelId="{7B1AFBC4-12E7-9C42-AEC8-361F50474EA9}" type="presParOf" srcId="{223EC56B-02C9-0A45-888D-CEAF711A9624}" destId="{DE63B6AD-1282-CE49-99A6-EF7B44811F16}" srcOrd="0" destOrd="0" presId="urn:microsoft.com/office/officeart/2008/layout/TitledPictureBlocks"/>
    <dgm:cxn modelId="{F34B13F1-33A5-D64C-884D-2E857930D266}" type="presParOf" srcId="{223EC56B-02C9-0A45-888D-CEAF711A9624}" destId="{3C5F9D47-716E-E749-9986-3BCFB6DDC09B}" srcOrd="1" destOrd="0" presId="urn:microsoft.com/office/officeart/2008/layout/TitledPictureBlocks"/>
    <dgm:cxn modelId="{6C97B7C2-066C-6441-8475-A57BF461B8A3}" type="presParOf" srcId="{223EC56B-02C9-0A45-888D-CEAF711A9624}" destId="{C9931CD0-9C06-D044-8C57-D25FD205D446}" srcOrd="2" destOrd="0" presId="urn:microsoft.com/office/officeart/2008/layout/TitledPictureBlocks"/>
    <dgm:cxn modelId="{304F5C6F-1401-4544-888A-AB2FF84803D8}" type="presParOf" srcId="{9010A872-BC8A-8242-B731-F2994AA6C3FD}" destId="{16E3846E-6B45-B443-9189-4C24EB5BAE31}" srcOrd="1" destOrd="0" presId="urn:microsoft.com/office/officeart/2008/layout/TitledPictureBlocks"/>
    <dgm:cxn modelId="{25C32C3E-FA38-F649-A587-F9E8B97EE5B8}" type="presParOf" srcId="{9010A872-BC8A-8242-B731-F2994AA6C3FD}" destId="{FD3A3D3D-A9E3-994A-B771-5136A597937C}" srcOrd="2" destOrd="0" presId="urn:microsoft.com/office/officeart/2008/layout/TitledPictureBlocks"/>
    <dgm:cxn modelId="{BA8F2769-0B69-2842-8DD6-0F2FE11C9209}" type="presParOf" srcId="{FD3A3D3D-A9E3-994A-B771-5136A597937C}" destId="{C9F328DC-2EB1-0B4B-9F82-48C462B0FE6C}" srcOrd="0" destOrd="0" presId="urn:microsoft.com/office/officeart/2008/layout/TitledPictureBlocks"/>
    <dgm:cxn modelId="{E41887BD-101E-DC4A-8FAC-834FA4A1C8E1}" type="presParOf" srcId="{FD3A3D3D-A9E3-994A-B771-5136A597937C}" destId="{4B5BBCF4-6FA3-B94B-AA58-FC325F530DF6}" srcOrd="1" destOrd="0" presId="urn:microsoft.com/office/officeart/2008/layout/TitledPictureBlocks"/>
    <dgm:cxn modelId="{62F950DE-DA19-6845-BDA7-96E9C72FC2F5}" type="presParOf" srcId="{FD3A3D3D-A9E3-994A-B771-5136A597937C}" destId="{8D32F15C-924B-FD4E-AEC9-6B12D88AE9DE}" srcOrd="2" destOrd="0" presId="urn:microsoft.com/office/officeart/2008/layout/TitledPictureBlocks"/>
    <dgm:cxn modelId="{05F9EB44-B288-EF4D-9EBF-3B22930EFDEA}" type="presParOf" srcId="{9010A872-BC8A-8242-B731-F2994AA6C3FD}" destId="{312EBB0D-4D22-9B48-B097-F89D2B875001}" srcOrd="3" destOrd="0" presId="urn:microsoft.com/office/officeart/2008/layout/TitledPictureBlocks"/>
    <dgm:cxn modelId="{F57030B9-BAB5-EB45-B5B8-071A67B9C8D1}" type="presParOf" srcId="{9010A872-BC8A-8242-B731-F2994AA6C3FD}" destId="{F8297B07-6EE0-FD40-9BA3-01657BAE1FB2}" srcOrd="4" destOrd="0" presId="urn:microsoft.com/office/officeart/2008/layout/TitledPictureBlocks"/>
    <dgm:cxn modelId="{CC8FD7AE-5F70-C848-B44F-346DC3BB7494}" type="presParOf" srcId="{F8297B07-6EE0-FD40-9BA3-01657BAE1FB2}" destId="{551744C8-670C-6C4E-AE1B-BEAC651BFF99}" srcOrd="0" destOrd="0" presId="urn:microsoft.com/office/officeart/2008/layout/TitledPictureBlocks"/>
    <dgm:cxn modelId="{49851389-6908-5D48-8A4B-C95BD073B73F}" type="presParOf" srcId="{F8297B07-6EE0-FD40-9BA3-01657BAE1FB2}" destId="{C8E95FC7-5DDA-7044-A122-D3D8FF833ED0}" srcOrd="1" destOrd="0" presId="urn:microsoft.com/office/officeart/2008/layout/TitledPictureBlocks"/>
    <dgm:cxn modelId="{7DC7A24D-B6D0-F345-9EAF-D53AC2DF1670}" type="presParOf" srcId="{F8297B07-6EE0-FD40-9BA3-01657BAE1FB2}" destId="{B7D2FF57-1962-F142-BCC6-BA2787E321AF}" srcOrd="2" destOrd="0" presId="urn:microsoft.com/office/officeart/2008/layout/TitledPictureBlocks"/>
    <dgm:cxn modelId="{41FF12AB-0E50-7740-A796-64E427F3B0F6}" type="presParOf" srcId="{9010A872-BC8A-8242-B731-F2994AA6C3FD}" destId="{298BFC05-C47A-5F44-A8BA-609F38F6D0B0}" srcOrd="5" destOrd="0" presId="urn:microsoft.com/office/officeart/2008/layout/TitledPictureBlocks"/>
    <dgm:cxn modelId="{2B4E1448-02A4-1D4E-9431-70D1277D4C1A}" type="presParOf" srcId="{9010A872-BC8A-8242-B731-F2994AA6C3FD}" destId="{8A017340-D8FA-4242-B04D-1ADADF747EED}" srcOrd="6" destOrd="0" presId="urn:microsoft.com/office/officeart/2008/layout/TitledPictureBlocks"/>
    <dgm:cxn modelId="{724BFEF0-0F53-0147-A6BB-C3DF1C47A626}" type="presParOf" srcId="{8A017340-D8FA-4242-B04D-1ADADF747EED}" destId="{55B89911-1AB6-BD4F-8F4F-BFB0D3CAB09D}" srcOrd="0" destOrd="0" presId="urn:microsoft.com/office/officeart/2008/layout/TitledPictureBlocks"/>
    <dgm:cxn modelId="{E910C810-6814-E143-AF7E-F07244794B63}" type="presParOf" srcId="{8A017340-D8FA-4242-B04D-1ADADF747EED}" destId="{1724D286-87C1-6A46-9475-C63136BC04BB}" srcOrd="1" destOrd="0" presId="urn:microsoft.com/office/officeart/2008/layout/TitledPictureBlocks"/>
    <dgm:cxn modelId="{7FB72C4F-BBE0-0F42-839B-573F3A605A43}" type="presParOf" srcId="{8A017340-D8FA-4242-B04D-1ADADF747EED}" destId="{4633D96D-3E79-784A-AE3D-B41C396953A2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F9D47-716E-E749-9986-3BCFB6DDC09B}">
      <dsp:nvSpPr>
        <dsp:cNvPr id="0" name=""/>
        <dsp:cNvSpPr/>
      </dsp:nvSpPr>
      <dsp:spPr>
        <a:xfrm>
          <a:off x="536651" y="366390"/>
          <a:ext cx="2038158" cy="1726919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931CD0-9C06-D044-8C57-D25FD205D446}">
      <dsp:nvSpPr>
        <dsp:cNvPr id="0" name=""/>
        <dsp:cNvSpPr/>
      </dsp:nvSpPr>
      <dsp:spPr>
        <a:xfrm>
          <a:off x="2024248" y="608051"/>
          <a:ext cx="1524772" cy="1005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Líder</a:t>
          </a:r>
          <a:r>
            <a:rPr lang="en-US" sz="12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de Data Intelligence </a:t>
          </a:r>
          <a:r>
            <a:rPr lang="en-US" sz="1200" b="1" kern="1200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na</a:t>
          </a:r>
          <a:r>
            <a:rPr lang="en-US" sz="12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</a:t>
          </a:r>
          <a:r>
            <a:rPr lang="en-US" sz="1200" b="1" kern="1200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AgenciaClick</a:t>
          </a:r>
          <a:r>
            <a:rPr lang="en-US" sz="12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Isobar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@</a:t>
          </a:r>
          <a:r>
            <a:rPr lang="en-US" sz="1800" b="1" kern="1200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veruskacicio</a:t>
          </a:r>
          <a:endParaRPr lang="en-US" sz="28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053710" y="637513"/>
        <a:ext cx="1465848" cy="946975"/>
      </dsp:txXfrm>
    </dsp:sp>
    <dsp:sp modelId="{DE63B6AD-1282-CE49-99A6-EF7B44811F16}">
      <dsp:nvSpPr>
        <dsp:cNvPr id="0" name=""/>
        <dsp:cNvSpPr/>
      </dsp:nvSpPr>
      <dsp:spPr>
        <a:xfrm>
          <a:off x="536651" y="37103"/>
          <a:ext cx="2038158" cy="297368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Veruska</a:t>
          </a:r>
          <a:r>
            <a:rPr lang="en-US" sz="18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</a:t>
          </a:r>
          <a:r>
            <a:rPr lang="en-US" sz="1800" b="1" kern="1200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Cicio</a:t>
          </a:r>
          <a:endParaRPr lang="en-US" sz="18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36651" y="37103"/>
        <a:ext cx="2038158" cy="297368"/>
      </dsp:txXfrm>
    </dsp:sp>
    <dsp:sp modelId="{4B5BBCF4-6FA3-B94B-AA58-FC325F530DF6}">
      <dsp:nvSpPr>
        <dsp:cNvPr id="0" name=""/>
        <dsp:cNvSpPr/>
      </dsp:nvSpPr>
      <dsp:spPr>
        <a:xfrm>
          <a:off x="3894673" y="366390"/>
          <a:ext cx="2038158" cy="1726919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32F15C-924B-FD4E-AEC9-6B12D88AE9DE}">
      <dsp:nvSpPr>
        <dsp:cNvPr id="0" name=""/>
        <dsp:cNvSpPr/>
      </dsp:nvSpPr>
      <dsp:spPr>
        <a:xfrm>
          <a:off x="5382269" y="608051"/>
          <a:ext cx="1524772" cy="1005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Market Intelligence e BI no Terra </a:t>
          </a:r>
          <a:r>
            <a:rPr lang="en-US" sz="1800" b="1" kern="1200" dirty="0" smtClean="0"/>
            <a:t>@</a:t>
          </a:r>
          <a:r>
            <a:rPr lang="en-US" sz="1800" b="1" kern="1200" dirty="0" err="1" smtClean="0"/>
            <a:t>alimasp</a:t>
          </a:r>
          <a:endParaRPr lang="en-US" sz="1800" b="1" kern="1200" dirty="0"/>
        </a:p>
      </dsp:txBody>
      <dsp:txXfrm>
        <a:off x="5411731" y="637513"/>
        <a:ext cx="1465848" cy="946975"/>
      </dsp:txXfrm>
    </dsp:sp>
    <dsp:sp modelId="{C9F328DC-2EB1-0B4B-9F82-48C462B0FE6C}">
      <dsp:nvSpPr>
        <dsp:cNvPr id="0" name=""/>
        <dsp:cNvSpPr/>
      </dsp:nvSpPr>
      <dsp:spPr>
        <a:xfrm>
          <a:off x="3894673" y="37103"/>
          <a:ext cx="2038158" cy="297368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hade val="85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Alessandro Lima</a:t>
          </a:r>
          <a:endParaRPr lang="en-US" sz="18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894673" y="37103"/>
        <a:ext cx="2038158" cy="297368"/>
      </dsp:txXfrm>
    </dsp:sp>
    <dsp:sp modelId="{C8E95FC7-5DDA-7044-A122-D3D8FF833ED0}">
      <dsp:nvSpPr>
        <dsp:cNvPr id="0" name=""/>
        <dsp:cNvSpPr/>
      </dsp:nvSpPr>
      <dsp:spPr>
        <a:xfrm>
          <a:off x="559653" y="2695917"/>
          <a:ext cx="2038158" cy="1726919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D2FF57-1962-F142-BCC6-BA2787E321AF}">
      <dsp:nvSpPr>
        <dsp:cNvPr id="0" name=""/>
        <dsp:cNvSpPr/>
      </dsp:nvSpPr>
      <dsp:spPr>
        <a:xfrm>
          <a:off x="2047250" y="2937579"/>
          <a:ext cx="1524772" cy="1005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Gerente</a:t>
          </a:r>
          <a:r>
            <a:rPr lang="en-US" sz="1200" b="1" kern="1200" dirty="0" smtClean="0"/>
            <a:t> </a:t>
          </a:r>
          <a:r>
            <a:rPr lang="en-US" sz="1200" b="1" kern="1200" dirty="0"/>
            <a:t>de Search e Business Intelligence da Direct </a:t>
          </a:r>
          <a:r>
            <a:rPr lang="en-US" sz="1200" b="1" kern="1200" dirty="0" smtClean="0"/>
            <a:t>Performance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@</a:t>
          </a:r>
          <a:r>
            <a:rPr lang="en-US" sz="1600" b="1" kern="1200" dirty="0" err="1" smtClean="0"/>
            <a:t>gerson_ribeiro</a:t>
          </a:r>
          <a:endParaRPr lang="en-US" sz="1600" b="1" kern="1200" dirty="0"/>
        </a:p>
      </dsp:txBody>
      <dsp:txXfrm>
        <a:off x="2076712" y="2967041"/>
        <a:ext cx="1465848" cy="946975"/>
      </dsp:txXfrm>
    </dsp:sp>
    <dsp:sp modelId="{551744C8-670C-6C4E-AE1B-BEAC651BFF99}">
      <dsp:nvSpPr>
        <dsp:cNvPr id="0" name=""/>
        <dsp:cNvSpPr/>
      </dsp:nvSpPr>
      <dsp:spPr>
        <a:xfrm>
          <a:off x="559653" y="2366631"/>
          <a:ext cx="2038158" cy="297368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hade val="85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Gerson</a:t>
          </a:r>
          <a:r>
            <a:rPr lang="en-US" sz="18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</a:t>
          </a:r>
          <a:r>
            <a:rPr lang="en-US" sz="1800" b="1" kern="1200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Ribeiro</a:t>
          </a:r>
          <a:endParaRPr lang="en-US" sz="18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59653" y="2366631"/>
        <a:ext cx="2038158" cy="297368"/>
      </dsp:txXfrm>
    </dsp:sp>
    <dsp:sp modelId="{1724D286-87C1-6A46-9475-C63136BC04BB}">
      <dsp:nvSpPr>
        <dsp:cNvPr id="0" name=""/>
        <dsp:cNvSpPr/>
      </dsp:nvSpPr>
      <dsp:spPr>
        <a:xfrm>
          <a:off x="3917674" y="2695917"/>
          <a:ext cx="2038158" cy="1726919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33D96D-3E79-784A-AE3D-B41C396953A2}">
      <dsp:nvSpPr>
        <dsp:cNvPr id="0" name=""/>
        <dsp:cNvSpPr/>
      </dsp:nvSpPr>
      <dsp:spPr>
        <a:xfrm>
          <a:off x="5451275" y="2937579"/>
          <a:ext cx="1432764" cy="1005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S</a:t>
          </a:r>
          <a:r>
            <a:rPr lang="en-US" sz="1200" b="1" kern="1200" dirty="0" err="1" smtClean="0"/>
            <a:t>ócio-diretor</a:t>
          </a:r>
          <a:r>
            <a:rPr lang="en-US" sz="1200" b="1" kern="1200" dirty="0" smtClean="0"/>
            <a:t> da Direct Performance</a:t>
          </a:r>
          <a:endParaRPr lang="en-US" sz="1200" b="1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@</a:t>
          </a:r>
          <a:r>
            <a:rPr lang="en-US" sz="1800" b="1" kern="1200" dirty="0" err="1" smtClean="0"/>
            <a:t>Leonaressi</a:t>
          </a:r>
          <a:endParaRPr lang="en-US" sz="1800" kern="1200" dirty="0"/>
        </a:p>
      </dsp:txBody>
      <dsp:txXfrm>
        <a:off x="5480737" y="2967041"/>
        <a:ext cx="1373840" cy="946975"/>
      </dsp:txXfrm>
    </dsp:sp>
    <dsp:sp modelId="{55B89911-1AB6-BD4F-8F4F-BFB0D3CAB09D}">
      <dsp:nvSpPr>
        <dsp:cNvPr id="0" name=""/>
        <dsp:cNvSpPr/>
      </dsp:nvSpPr>
      <dsp:spPr>
        <a:xfrm>
          <a:off x="3917674" y="2366631"/>
          <a:ext cx="2038158" cy="297368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85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Leo Naressi</a:t>
          </a:r>
          <a:endParaRPr lang="en-US" sz="1600" b="1" kern="1200" dirty="0"/>
        </a:p>
      </dsp:txBody>
      <dsp:txXfrm>
        <a:off x="3917674" y="2366631"/>
        <a:ext cx="2038158" cy="297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3ABEF-6616-314D-97B4-9AD15709EA33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75E6F-9E5D-6640-89AC-A9F7D5EF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5E6F-9E5D-6640-89AC-A9F7D5EFDD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4543" r="12123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3" cstate="print"/>
          <a:srcRect t="33333"/>
          <a:stretch>
            <a:fillRect/>
          </a:stretch>
        </p:blipFill>
        <p:spPr>
          <a:xfrm>
            <a:off x="-1" y="1519949"/>
            <a:ext cx="9144000" cy="4572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9544"/>
            <a:ext cx="6400800" cy="391695"/>
          </a:xfrm>
          <a:solidFill>
            <a:srgbClr val="DF9325"/>
          </a:solidFill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globalnav-bg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5800" y="3291231"/>
            <a:ext cx="7772400" cy="1470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91232"/>
            <a:ext cx="7772400" cy="1470025"/>
          </a:xfrm>
        </p:spPr>
        <p:txBody>
          <a:bodyPr anchor="ctr" anchorCtr="0"/>
          <a:lstStyle>
            <a:lvl1pPr algn="ctr">
              <a:defRPr sz="3200"/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logo-intercon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86326"/>
            <a:ext cx="45339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10300" y="956176"/>
            <a:ext cx="2247900" cy="88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4543" r="12123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8" name="Picture 7" descr="globalnav-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" y="4962524"/>
            <a:ext cx="7885113" cy="1393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585368"/>
            <a:ext cx="7885113" cy="377157"/>
          </a:xfrm>
          <a:solidFill>
            <a:srgbClr val="DF9325"/>
          </a:solidFill>
        </p:spPr>
        <p:txBody>
          <a:bodyPr anchor="b">
            <a:normAutofit/>
          </a:bodyPr>
          <a:lstStyle>
            <a:lvl1pPr marL="0" indent="0">
              <a:buNone/>
              <a:defRPr sz="1700" b="1" baseline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4737"/>
            <a:ext cx="3733800" cy="370137"/>
          </a:xfrm>
          <a:solidFill>
            <a:srgbClr val="DF9325"/>
          </a:solidFill>
        </p:spPr>
        <p:txBody>
          <a:bodyPr anchor="b">
            <a:normAutofit/>
          </a:bodyPr>
          <a:lstStyle>
            <a:lvl1pPr marL="0" indent="0">
              <a:buNone/>
              <a:defRPr sz="1700" b="1" i="0" baseline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04737"/>
            <a:ext cx="3733800" cy="370137"/>
          </a:xfrm>
          <a:solidFill>
            <a:srgbClr val="DF9325"/>
          </a:solidFill>
        </p:spPr>
        <p:txBody>
          <a:bodyPr anchor="b">
            <a:normAutofit/>
          </a:bodyPr>
          <a:lstStyle>
            <a:lvl1pPr marL="0" indent="0">
              <a:buNone/>
              <a:defRPr sz="1700" b="1" i="0" baseline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152316"/>
            <a:ext cx="2971800" cy="392764"/>
          </a:xfrm>
          <a:solidFill>
            <a:srgbClr val="DF9325"/>
          </a:solidFill>
        </p:spPr>
        <p:txBody>
          <a:bodyPr anchor="b"/>
          <a:lstStyle>
            <a:lvl1pPr algn="l">
              <a:defRPr sz="1800" b="1" i="0" cap="none" baseline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4543" r="12123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globalnav-bg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" y="2545080"/>
            <a:ext cx="2971800" cy="2377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52316"/>
            <a:ext cx="2971800" cy="392764"/>
          </a:xfrm>
          <a:solidFill>
            <a:srgbClr val="DF9325"/>
          </a:solidFill>
        </p:spPr>
        <p:txBody>
          <a:bodyPr anchor="b"/>
          <a:lstStyle>
            <a:lvl1pPr algn="l">
              <a:defRPr sz="1800" b="1" i="0" cap="none" baseline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/>
          <a:srcRect l="4543" r="12123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9" name="Picture 8" descr="globalnav-bg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09600" y="274638"/>
            <a:ext cx="7924800" cy="1143000"/>
          </a:xfrm>
          <a:prstGeom prst="rect">
            <a:avLst/>
          </a:prstGeom>
        </p:spPr>
      </p:pic>
      <p:pic>
        <p:nvPicPr>
          <p:cNvPr id="7" name="Picture 6" descr="horizon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pic>
        <p:nvPicPr>
          <p:cNvPr id="12" name="Picture 11" descr="logo-intercon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06" y="6266448"/>
            <a:ext cx="1600200" cy="336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328652" y="6266448"/>
            <a:ext cx="955174" cy="37775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none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InterconAnalytics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 smtClean="0"/>
              <a:t>étricas</a:t>
            </a:r>
            <a:r>
              <a:rPr lang="en-US" dirty="0" smtClean="0"/>
              <a:t>, MÉTRICAS e </a:t>
            </a:r>
            <a:r>
              <a:rPr lang="en-US" dirty="0" err="1" smtClean="0"/>
              <a:t>Métricas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68168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métricas</a:t>
            </a:r>
            <a:r>
              <a:rPr lang="en-US" dirty="0"/>
              <a:t>, MÉTRICAS e </a:t>
            </a:r>
            <a:r>
              <a:rPr lang="en-US" dirty="0" err="1"/>
              <a:t>Métricas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83412979"/>
              </p:ext>
            </p:extLst>
          </p:nvPr>
        </p:nvGraphicFramePr>
        <p:xfrm>
          <a:off x="1359645" y="1396999"/>
          <a:ext cx="7443694" cy="4459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7157655" y="6202687"/>
            <a:ext cx="173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InterconAnalytics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2726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369</TotalTime>
  <Words>59</Words>
  <Application>Microsoft Macintosh PowerPoint</Application>
  <PresentationFormat>On-screen Show (4:3)</PresentationFormat>
  <Paragraphs>16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Horizon</vt:lpstr>
      <vt:lpstr>métricas, MÉTRICAS e Métricas</vt:lpstr>
      <vt:lpstr>métricas, MÉTRICAS e Métricas</vt:lpstr>
    </vt:vector>
  </TitlesOfParts>
  <Company>Direct Performance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Naressi</dc:creator>
  <cp:lastModifiedBy>Leonardo Naressi</cp:lastModifiedBy>
  <cp:revision>23</cp:revision>
  <dcterms:created xsi:type="dcterms:W3CDTF">2011-10-21T11:03:39Z</dcterms:created>
  <dcterms:modified xsi:type="dcterms:W3CDTF">2011-10-21T22:51:32Z</dcterms:modified>
</cp:coreProperties>
</file>