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325"/>
    <a:srgbClr val="FF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6CE8E-D1B9-6745-BB7E-01F2572342E4}" type="doc">
      <dgm:prSet loTypeId="urn:microsoft.com/office/officeart/2008/layout/TitledPictureBlocks" loCatId="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E4E38BA-2596-B64B-A6EC-38F3FC911571}">
      <dgm:prSet phldrT="[Text]" custT="1"/>
      <dgm:spPr/>
      <dgm:t>
        <a:bodyPr/>
        <a:lstStyle/>
        <a:p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Thatiana</a:t>
          </a:r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Victorelli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74E54E1-D5A5-B541-9D77-E3DAF63D4E3B}" type="parTrans" cxnId="{DBB773B1-E14C-FF4B-BDF0-38B8ED82B204}">
      <dgm:prSet/>
      <dgm:spPr/>
      <dgm:t>
        <a:bodyPr/>
        <a:lstStyle/>
        <a:p>
          <a:endParaRPr lang="en-US"/>
        </a:p>
      </dgm:t>
    </dgm:pt>
    <dgm:pt modelId="{641CEA33-FB00-2F46-8D69-3275EEDB14A1}" type="sibTrans" cxnId="{DBB773B1-E14C-FF4B-BDF0-38B8ED82B204}">
      <dgm:prSet/>
      <dgm:spPr/>
      <dgm:t>
        <a:bodyPr/>
        <a:lstStyle/>
        <a:p>
          <a:endParaRPr lang="en-US"/>
        </a:p>
      </dgm:t>
    </dgm:pt>
    <dgm:pt modelId="{61DDBCA3-7328-2C41-BCCA-C838EFE83015}">
      <dgm:prSet custT="1"/>
      <dgm:spPr/>
      <dgm:t>
        <a:bodyPr/>
        <a:lstStyle/>
        <a:p>
          <a:r>
            <a:rPr lang="en-US" sz="1200" b="1" dirty="0" smtClean="0"/>
            <a:t>Audience </a:t>
          </a:r>
          <a:r>
            <a:rPr lang="en-US" sz="1200" b="1" dirty="0"/>
            <a:t>Manager do </a:t>
          </a:r>
          <a:r>
            <a:rPr lang="en-US" sz="1200" b="1" dirty="0" smtClean="0"/>
            <a:t>UOL</a:t>
          </a:r>
        </a:p>
        <a:p>
          <a:r>
            <a:rPr lang="en-US" sz="1800" b="1" dirty="0" smtClean="0"/>
            <a:t>@</a:t>
          </a:r>
          <a:r>
            <a:rPr lang="en-US" sz="1800" b="1" dirty="0" err="1" smtClean="0"/>
            <a:t>tvictorelli</a:t>
          </a:r>
          <a:endParaRPr lang="en-US" sz="1800" b="1" dirty="0"/>
        </a:p>
      </dgm:t>
    </dgm:pt>
    <dgm:pt modelId="{79AE5C00-ED90-C947-966D-FA45862306A3}" type="parTrans" cxnId="{25A3F965-E7CE-3641-AABC-1E404224BD30}">
      <dgm:prSet/>
      <dgm:spPr/>
      <dgm:t>
        <a:bodyPr/>
        <a:lstStyle/>
        <a:p>
          <a:endParaRPr lang="en-US"/>
        </a:p>
      </dgm:t>
    </dgm:pt>
    <dgm:pt modelId="{40965AB1-B595-CD40-B7FD-82A0BEF84342}" type="sibTrans" cxnId="{25A3F965-E7CE-3641-AABC-1E404224BD30}">
      <dgm:prSet/>
      <dgm:spPr/>
      <dgm:t>
        <a:bodyPr/>
        <a:lstStyle/>
        <a:p>
          <a:endParaRPr lang="en-US"/>
        </a:p>
      </dgm:t>
    </dgm:pt>
    <dgm:pt modelId="{59DAD321-18D4-8640-9034-17E27455EF8E}">
      <dgm:prSet custT="1"/>
      <dgm:spPr/>
      <dgm:t>
        <a:bodyPr/>
        <a:lstStyle/>
        <a:p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Denis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Andreatta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632DD0-6E80-6C41-B59A-132E61D92ACD}" type="parTrans" cxnId="{61175CAD-9EC4-E248-9753-140DBD8DDDA2}">
      <dgm:prSet/>
      <dgm:spPr/>
      <dgm:t>
        <a:bodyPr/>
        <a:lstStyle/>
        <a:p>
          <a:endParaRPr lang="en-US"/>
        </a:p>
      </dgm:t>
    </dgm:pt>
    <dgm:pt modelId="{FAF4D73F-E582-0542-A114-BB6941716D35}" type="sibTrans" cxnId="{61175CAD-9EC4-E248-9753-140DBD8DDDA2}">
      <dgm:prSet/>
      <dgm:spPr/>
      <dgm:t>
        <a:bodyPr/>
        <a:lstStyle/>
        <a:p>
          <a:endParaRPr lang="en-US"/>
        </a:p>
      </dgm:t>
    </dgm:pt>
    <dgm:pt modelId="{E18728A7-DA19-7F4D-A73C-0AD43748BF6D}">
      <dgm:prSet custT="1"/>
      <dgm:spPr/>
      <dgm:t>
        <a:bodyPr/>
        <a:lstStyle/>
        <a:p>
          <a:r>
            <a:rPr lang="en-US" sz="1200" b="1" dirty="0" err="1" smtClean="0"/>
            <a:t>Analista</a:t>
          </a:r>
          <a:r>
            <a:rPr lang="en-US" sz="1200" b="1" dirty="0" smtClean="0"/>
            <a:t> </a:t>
          </a:r>
          <a:r>
            <a:rPr lang="en-US" sz="1200" b="1" dirty="0"/>
            <a:t>de </a:t>
          </a:r>
          <a:r>
            <a:rPr lang="en-US" sz="1200" b="1" dirty="0" err="1"/>
            <a:t>Audiência</a:t>
          </a:r>
          <a:r>
            <a:rPr lang="en-US" sz="1200" b="1" dirty="0"/>
            <a:t> do </a:t>
          </a:r>
          <a:r>
            <a:rPr lang="en-US" sz="1200" b="1" dirty="0" err="1" smtClean="0"/>
            <a:t>iG</a:t>
          </a:r>
          <a:endParaRPr lang="en-US" sz="1200" b="1" dirty="0" smtClean="0"/>
        </a:p>
        <a:p>
          <a:r>
            <a:rPr lang="en-US" sz="1800" b="1" dirty="0" smtClean="0"/>
            <a:t>@</a:t>
          </a:r>
          <a:r>
            <a:rPr lang="en-US" sz="1800" b="1" dirty="0" err="1" smtClean="0"/>
            <a:t>denistatas</a:t>
          </a:r>
          <a:endParaRPr lang="en-US" sz="1800" b="1" dirty="0"/>
        </a:p>
      </dgm:t>
    </dgm:pt>
    <dgm:pt modelId="{6421C006-9280-A84F-BC34-E4CF4CD55350}" type="parTrans" cxnId="{55B7B8B0-8A7F-AC41-889D-5B476AC4FD6F}">
      <dgm:prSet/>
      <dgm:spPr/>
      <dgm:t>
        <a:bodyPr/>
        <a:lstStyle/>
        <a:p>
          <a:endParaRPr lang="en-US"/>
        </a:p>
      </dgm:t>
    </dgm:pt>
    <dgm:pt modelId="{5B5EE73D-18DA-F447-971D-57D73B334C04}" type="sibTrans" cxnId="{55B7B8B0-8A7F-AC41-889D-5B476AC4FD6F}">
      <dgm:prSet/>
      <dgm:spPr/>
      <dgm:t>
        <a:bodyPr/>
        <a:lstStyle/>
        <a:p>
          <a:endParaRPr lang="en-US"/>
        </a:p>
      </dgm:t>
    </dgm:pt>
    <dgm:pt modelId="{9BC34E5F-31DC-904C-A894-79ABABA481CA}">
      <dgm:prSet custT="1"/>
      <dgm:spPr/>
      <dgm:t>
        <a:bodyPr/>
        <a:lstStyle/>
        <a:p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Daniel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Salles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A0BE350-0E78-F741-A2D7-EAA1A18B7E21}" type="parTrans" cxnId="{8232F8D9-4F9D-0047-B979-42493B32099C}">
      <dgm:prSet/>
      <dgm:spPr/>
      <dgm:t>
        <a:bodyPr/>
        <a:lstStyle/>
        <a:p>
          <a:endParaRPr lang="en-US"/>
        </a:p>
      </dgm:t>
    </dgm:pt>
    <dgm:pt modelId="{3943B9AB-48A0-7545-BB2B-C52311146EAA}" type="sibTrans" cxnId="{8232F8D9-4F9D-0047-B979-42493B32099C}">
      <dgm:prSet/>
      <dgm:spPr/>
      <dgm:t>
        <a:bodyPr/>
        <a:lstStyle/>
        <a:p>
          <a:endParaRPr lang="en-US"/>
        </a:p>
      </dgm:t>
    </dgm:pt>
    <dgm:pt modelId="{4523EC9D-DA8D-E546-9693-6953696108D5}">
      <dgm:prSet custT="1"/>
      <dgm:spPr/>
      <dgm:t>
        <a:bodyPr/>
        <a:lstStyle/>
        <a:p>
          <a:r>
            <a:rPr lang="en-US" sz="1200" b="1" dirty="0" err="1" smtClean="0">
              <a:solidFill>
                <a:schemeClr val="bg1"/>
              </a:solidFill>
            </a:rPr>
            <a:t>Coordenador</a:t>
          </a:r>
          <a:r>
            <a:rPr lang="en-US" sz="1200" b="1" dirty="0" smtClean="0">
              <a:solidFill>
                <a:schemeClr val="bg1"/>
              </a:solidFill>
            </a:rPr>
            <a:t> de Business Intelligence da </a:t>
          </a:r>
          <a:r>
            <a:rPr lang="en-US" sz="1200" b="1" dirty="0" err="1" smtClean="0">
              <a:solidFill>
                <a:schemeClr val="bg1"/>
              </a:solidFill>
            </a:rPr>
            <a:t>Abril</a:t>
          </a:r>
          <a:r>
            <a:rPr lang="en-US" sz="1200" b="1" dirty="0" smtClean="0">
              <a:solidFill>
                <a:schemeClr val="bg1"/>
              </a:solidFill>
            </a:rPr>
            <a:t> </a:t>
          </a:r>
          <a:r>
            <a:rPr lang="en-US" sz="1200" b="1" dirty="0" err="1" smtClean="0">
              <a:solidFill>
                <a:schemeClr val="bg1"/>
              </a:solidFill>
            </a:rPr>
            <a:t>Mídia</a:t>
          </a:r>
          <a:endParaRPr lang="en-US" sz="1200" b="1" dirty="0" smtClean="0">
            <a:solidFill>
              <a:schemeClr val="bg1"/>
            </a:solidFill>
          </a:endParaRPr>
        </a:p>
        <a:p>
          <a:r>
            <a:rPr lang="en-US" sz="1800" b="1" dirty="0" smtClean="0">
              <a:solidFill>
                <a:schemeClr val="bg1"/>
              </a:solidFill>
            </a:rPr>
            <a:t>@</a:t>
          </a:r>
          <a:r>
            <a:rPr lang="en-US" sz="1800" b="1" dirty="0" err="1" smtClean="0">
              <a:solidFill>
                <a:schemeClr val="bg1"/>
              </a:solidFill>
            </a:rPr>
            <a:t>danielsalles</a:t>
          </a:r>
          <a:endParaRPr lang="en-US" sz="1800" b="1" dirty="0">
            <a:solidFill>
              <a:schemeClr val="bg1"/>
            </a:solidFill>
          </a:endParaRPr>
        </a:p>
      </dgm:t>
    </dgm:pt>
    <dgm:pt modelId="{6D382868-A62D-EF47-9B96-5B3C75FACAA0}" type="parTrans" cxnId="{ED6F7AAB-EA54-2A45-8F97-6DEE60F66212}">
      <dgm:prSet/>
      <dgm:spPr/>
      <dgm:t>
        <a:bodyPr/>
        <a:lstStyle/>
        <a:p>
          <a:endParaRPr lang="en-US"/>
        </a:p>
      </dgm:t>
    </dgm:pt>
    <dgm:pt modelId="{8E78F0EB-DA3F-9E4E-BFC3-9D694A1F6827}" type="sibTrans" cxnId="{ED6F7AAB-EA54-2A45-8F97-6DEE60F66212}">
      <dgm:prSet/>
      <dgm:spPr/>
      <dgm:t>
        <a:bodyPr/>
        <a:lstStyle/>
        <a:p>
          <a:endParaRPr lang="en-US"/>
        </a:p>
      </dgm:t>
    </dgm:pt>
    <dgm:pt modelId="{44D30BE1-30CF-5B4B-AEAE-7183051EC1C5}">
      <dgm:prSet custT="1"/>
      <dgm:spPr/>
      <dgm:t>
        <a:bodyPr/>
        <a:lstStyle/>
        <a:p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Gerson</a:t>
          </a:r>
          <a:r>
            <a:rPr lang="en-US" sz="18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Ribeiro</a:t>
          </a:r>
          <a:endParaRPr lang="en-US" sz="1800" b="1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11542F-5BE4-0B4B-B0DA-A7F3091734FC}" type="parTrans" cxnId="{1B744CF2-C6D9-6042-BE0A-A9B995F16715}">
      <dgm:prSet/>
      <dgm:spPr/>
      <dgm:t>
        <a:bodyPr/>
        <a:lstStyle/>
        <a:p>
          <a:endParaRPr lang="en-US"/>
        </a:p>
      </dgm:t>
    </dgm:pt>
    <dgm:pt modelId="{E529EDB1-BC3F-4A47-88FC-7F3231FA6DDF}" type="sibTrans" cxnId="{1B744CF2-C6D9-6042-BE0A-A9B995F16715}">
      <dgm:prSet/>
      <dgm:spPr/>
      <dgm:t>
        <a:bodyPr/>
        <a:lstStyle/>
        <a:p>
          <a:endParaRPr lang="en-US"/>
        </a:p>
      </dgm:t>
    </dgm:pt>
    <dgm:pt modelId="{DFA949A6-2090-D245-8DEB-0E929D7EC5AE}">
      <dgm:prSet custT="1"/>
      <dgm:spPr/>
      <dgm:t>
        <a:bodyPr/>
        <a:lstStyle/>
        <a:p>
          <a:r>
            <a:rPr lang="en-US" sz="1200" b="1" dirty="0" err="1" smtClean="0"/>
            <a:t>Gerente</a:t>
          </a:r>
          <a:r>
            <a:rPr lang="en-US" sz="1200" b="1" dirty="0" smtClean="0"/>
            <a:t> </a:t>
          </a:r>
          <a:r>
            <a:rPr lang="en-US" sz="1200" b="1" dirty="0"/>
            <a:t>de Search e Business Intelligence da Direct </a:t>
          </a:r>
          <a:r>
            <a:rPr lang="en-US" sz="1200" b="1" dirty="0" smtClean="0"/>
            <a:t>Performance</a:t>
          </a:r>
        </a:p>
        <a:p>
          <a:r>
            <a:rPr lang="en-US" sz="1600" b="1" dirty="0" smtClean="0"/>
            <a:t>@</a:t>
          </a:r>
          <a:r>
            <a:rPr lang="en-US" sz="1600" b="1" dirty="0" err="1" smtClean="0"/>
            <a:t>gerson_ribeiro</a:t>
          </a:r>
          <a:endParaRPr lang="en-US" sz="1600" b="1" dirty="0"/>
        </a:p>
      </dgm:t>
    </dgm:pt>
    <dgm:pt modelId="{800565AC-2CDB-8642-974B-D94B8098A4E2}" type="parTrans" cxnId="{3984323B-A4CD-D14E-8043-9BA2C6987A33}">
      <dgm:prSet/>
      <dgm:spPr/>
      <dgm:t>
        <a:bodyPr/>
        <a:lstStyle/>
        <a:p>
          <a:endParaRPr lang="en-US"/>
        </a:p>
      </dgm:t>
    </dgm:pt>
    <dgm:pt modelId="{D9571915-99AD-3745-9DC8-C14BF5EE40A7}" type="sibTrans" cxnId="{3984323B-A4CD-D14E-8043-9BA2C6987A33}">
      <dgm:prSet/>
      <dgm:spPr/>
      <dgm:t>
        <a:bodyPr/>
        <a:lstStyle/>
        <a:p>
          <a:endParaRPr lang="en-US"/>
        </a:p>
      </dgm:t>
    </dgm:pt>
    <dgm:pt modelId="{CAF9BFC3-7F09-6A43-9AF2-0BF5EF66FEAE}">
      <dgm:prSet custT="1"/>
      <dgm:spPr/>
      <dgm:t>
        <a:bodyPr/>
        <a:lstStyle/>
        <a:p>
          <a:r>
            <a:rPr lang="en-US" sz="1800" b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Alessandro Lima</a:t>
          </a:r>
          <a:endParaRPr lang="en-US" sz="1800" b="1" dirty="0">
            <a:solidFill>
              <a:schemeClr val="bg1"/>
            </a:solidFill>
          </a:endParaRPr>
        </a:p>
      </dgm:t>
    </dgm:pt>
    <dgm:pt modelId="{868DE91A-5061-FD4A-B516-0A937ED491FE}" type="parTrans" cxnId="{D521DD26-40BC-2A48-AC9F-197248AEBC23}">
      <dgm:prSet/>
      <dgm:spPr/>
      <dgm:t>
        <a:bodyPr/>
        <a:lstStyle/>
        <a:p>
          <a:endParaRPr lang="en-US"/>
        </a:p>
      </dgm:t>
    </dgm:pt>
    <dgm:pt modelId="{F2D5996B-5D5C-DA4A-96F2-1CEAA956215B}" type="sibTrans" cxnId="{D521DD26-40BC-2A48-AC9F-197248AEBC23}">
      <dgm:prSet/>
      <dgm:spPr/>
      <dgm:t>
        <a:bodyPr/>
        <a:lstStyle/>
        <a:p>
          <a:endParaRPr lang="en-US"/>
        </a:p>
      </dgm:t>
    </dgm:pt>
    <dgm:pt modelId="{734A2033-F418-804E-B1F9-B35EE7F88AFB}">
      <dgm:prSet custT="1"/>
      <dgm:spPr/>
      <dgm:t>
        <a:bodyPr/>
        <a:lstStyle/>
        <a:p>
          <a:r>
            <a:rPr lang="en-US" sz="1200" b="1" dirty="0" smtClean="0"/>
            <a:t>Market Intelligence e BI no Terra</a:t>
          </a:r>
        </a:p>
        <a:p>
          <a:r>
            <a:rPr lang="en-US" sz="1400" b="1" dirty="0" smtClean="0"/>
            <a:t>@</a:t>
          </a:r>
          <a:r>
            <a:rPr lang="en-US" sz="1400" b="1" dirty="0" err="1" smtClean="0"/>
            <a:t>alimasp</a:t>
          </a:r>
          <a:endParaRPr lang="en-US" sz="1400" b="1" dirty="0"/>
        </a:p>
      </dgm:t>
    </dgm:pt>
    <dgm:pt modelId="{A4D66FC7-4F2B-7643-BDE5-9B14E87B8D84}" type="parTrans" cxnId="{E6791062-B8A9-AB4B-9F15-5959D9BAF9EF}">
      <dgm:prSet/>
      <dgm:spPr/>
      <dgm:t>
        <a:bodyPr/>
        <a:lstStyle/>
        <a:p>
          <a:endParaRPr lang="en-US"/>
        </a:p>
      </dgm:t>
    </dgm:pt>
    <dgm:pt modelId="{0B962AB0-A7B1-DD43-94AB-565BEA4201F4}" type="sibTrans" cxnId="{E6791062-B8A9-AB4B-9F15-5959D9BAF9EF}">
      <dgm:prSet/>
      <dgm:spPr/>
      <dgm:t>
        <a:bodyPr/>
        <a:lstStyle/>
        <a:p>
          <a:endParaRPr lang="en-US"/>
        </a:p>
      </dgm:t>
    </dgm:pt>
    <dgm:pt modelId="{9010A872-BC8A-8242-B731-F2994AA6C3FD}" type="pres">
      <dgm:prSet presAssocID="{4856CE8E-D1B9-6745-BB7E-01F2572342E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3EC56B-02C9-0A45-888D-CEAF711A9624}" type="pres">
      <dgm:prSet presAssocID="{9E4E38BA-2596-B64B-A6EC-38F3FC911571}" presName="composite" presStyleCnt="0"/>
      <dgm:spPr/>
      <dgm:t>
        <a:bodyPr/>
        <a:lstStyle/>
        <a:p>
          <a:endParaRPr lang="en-US"/>
        </a:p>
      </dgm:t>
    </dgm:pt>
    <dgm:pt modelId="{DE63B6AD-1282-CE49-99A6-EF7B44811F16}" type="pres">
      <dgm:prSet presAssocID="{9E4E38BA-2596-B64B-A6EC-38F3FC91157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9D47-716E-E749-9986-3BCFB6DDC09B}" type="pres">
      <dgm:prSet presAssocID="{9E4E38BA-2596-B64B-A6EC-38F3FC911571}" presName="Image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9931CD0-9C06-D044-8C57-D25FD205D446}" type="pres">
      <dgm:prSet presAssocID="{9E4E38BA-2596-B64B-A6EC-38F3FC911571}" presName="ChildText" presStyleLbl="fgAcc1" presStyleIdx="0" presStyleCnt="5" custScaleX="157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846E-6B45-B443-9189-4C24EB5BAE31}" type="pres">
      <dgm:prSet presAssocID="{641CEA33-FB00-2F46-8D69-3275EEDB14A1}" presName="sibTrans" presStyleCnt="0"/>
      <dgm:spPr/>
      <dgm:t>
        <a:bodyPr/>
        <a:lstStyle/>
        <a:p>
          <a:endParaRPr lang="en-US"/>
        </a:p>
      </dgm:t>
    </dgm:pt>
    <dgm:pt modelId="{FD3A3D3D-A9E3-994A-B771-5136A597937C}" type="pres">
      <dgm:prSet presAssocID="{59DAD321-18D4-8640-9034-17E27455EF8E}" presName="composite" presStyleCnt="0"/>
      <dgm:spPr/>
      <dgm:t>
        <a:bodyPr/>
        <a:lstStyle/>
        <a:p>
          <a:endParaRPr lang="en-US"/>
        </a:p>
      </dgm:t>
    </dgm:pt>
    <dgm:pt modelId="{C9F328DC-2EB1-0B4B-9F82-48C462B0FE6C}" type="pres">
      <dgm:prSet presAssocID="{59DAD321-18D4-8640-9034-17E27455EF8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BBCF4-6FA3-B94B-AA58-FC325F530DF6}" type="pres">
      <dgm:prSet presAssocID="{59DAD321-18D4-8640-9034-17E27455EF8E}" presName="Image" presStyleLbl="b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32F15C-924B-FD4E-AEC9-6B12D88AE9DE}" type="pres">
      <dgm:prSet presAssocID="{59DAD321-18D4-8640-9034-17E27455EF8E}" presName="ChildText" presStyleLbl="fgAcc1" presStyleIdx="1" presStyleCnt="5" custScaleX="157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EBB0D-4D22-9B48-B097-F89D2B875001}" type="pres">
      <dgm:prSet presAssocID="{FAF4D73F-E582-0542-A114-BB6941716D35}" presName="sibTrans" presStyleCnt="0"/>
      <dgm:spPr/>
      <dgm:t>
        <a:bodyPr/>
        <a:lstStyle/>
        <a:p>
          <a:endParaRPr lang="en-US"/>
        </a:p>
      </dgm:t>
    </dgm:pt>
    <dgm:pt modelId="{ECF3D9CE-FA1F-6540-81C7-8DB01B690970}" type="pres">
      <dgm:prSet presAssocID="{9BC34E5F-31DC-904C-A894-79ABABA481CA}" presName="composite" presStyleCnt="0"/>
      <dgm:spPr/>
      <dgm:t>
        <a:bodyPr/>
        <a:lstStyle/>
        <a:p>
          <a:endParaRPr lang="en-US"/>
        </a:p>
      </dgm:t>
    </dgm:pt>
    <dgm:pt modelId="{230CA3A1-345B-7040-BD78-58CF72B045F6}" type="pres">
      <dgm:prSet presAssocID="{9BC34E5F-31DC-904C-A894-79ABABA481CA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E6C0D-496A-B048-9368-A204706B036B}" type="pres">
      <dgm:prSet presAssocID="{9BC34E5F-31DC-904C-A894-79ABABA481CA}" presName="Image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BE12129-4C0D-3947-8873-6F297B8300AF}" type="pres">
      <dgm:prSet presAssocID="{9BC34E5F-31DC-904C-A894-79ABABA481CA}" presName="ChildText" presStyleLbl="fgAcc1" presStyleIdx="2" presStyleCnt="5" custScaleX="1746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32F10-967E-5040-93F6-D5276F205E91}" type="pres">
      <dgm:prSet presAssocID="{3943B9AB-48A0-7545-BB2B-C52311146EAA}" presName="sibTrans" presStyleCnt="0"/>
      <dgm:spPr/>
      <dgm:t>
        <a:bodyPr/>
        <a:lstStyle/>
        <a:p>
          <a:endParaRPr lang="en-US"/>
        </a:p>
      </dgm:t>
    </dgm:pt>
    <dgm:pt modelId="{EA5EC184-C662-0A4B-B381-74AF172DFAFB}" type="pres">
      <dgm:prSet presAssocID="{CAF9BFC3-7F09-6A43-9AF2-0BF5EF66FEAE}" presName="composite" presStyleCnt="0"/>
      <dgm:spPr/>
    </dgm:pt>
    <dgm:pt modelId="{22235BC1-7E6D-764D-BE97-26843D22467E}" type="pres">
      <dgm:prSet presAssocID="{CAF9BFC3-7F09-6A43-9AF2-0BF5EF66FEA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79E1E-D3A5-4242-AC8F-C2BCE431AC34}" type="pres">
      <dgm:prSet presAssocID="{CAF9BFC3-7F09-6A43-9AF2-0BF5EF66FEAE}" presName="Image" presStyleLbl="b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5CA5009-B094-4A47-8ADB-938535AD0D60}" type="pres">
      <dgm:prSet presAssocID="{CAF9BFC3-7F09-6A43-9AF2-0BF5EF66FEAE}" presName="ChildText" presStyleLbl="fgAcc1" presStyleIdx="3" presStyleCnt="5" custScaleX="1825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DF5BA-A549-A245-A463-B5DECFB17225}" type="pres">
      <dgm:prSet presAssocID="{F2D5996B-5D5C-DA4A-96F2-1CEAA956215B}" presName="sibTrans" presStyleCnt="0"/>
      <dgm:spPr/>
    </dgm:pt>
    <dgm:pt modelId="{F8297B07-6EE0-FD40-9BA3-01657BAE1FB2}" type="pres">
      <dgm:prSet presAssocID="{44D30BE1-30CF-5B4B-AEAE-7183051EC1C5}" presName="composite" presStyleCnt="0"/>
      <dgm:spPr/>
      <dgm:t>
        <a:bodyPr/>
        <a:lstStyle/>
        <a:p>
          <a:endParaRPr lang="en-US"/>
        </a:p>
      </dgm:t>
    </dgm:pt>
    <dgm:pt modelId="{551744C8-670C-6C4E-AE1B-BEAC651BFF99}" type="pres">
      <dgm:prSet presAssocID="{44D30BE1-30CF-5B4B-AEAE-7183051EC1C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95FC7-5DDA-7044-A122-D3D8FF833ED0}" type="pres">
      <dgm:prSet presAssocID="{44D30BE1-30CF-5B4B-AEAE-7183051EC1C5}" presName="Image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D2FF57-1962-F142-BCC6-BA2787E321AF}" type="pres">
      <dgm:prSet presAssocID="{44D30BE1-30CF-5B4B-AEAE-7183051EC1C5}" presName="ChildText" presStyleLbl="fgAcc1" presStyleIdx="4" presStyleCnt="5" custScaleX="1811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791062-B8A9-AB4B-9F15-5959D9BAF9EF}" srcId="{CAF9BFC3-7F09-6A43-9AF2-0BF5EF66FEAE}" destId="{734A2033-F418-804E-B1F9-B35EE7F88AFB}" srcOrd="0" destOrd="0" parTransId="{A4D66FC7-4F2B-7643-BDE5-9B14E87B8D84}" sibTransId="{0B962AB0-A7B1-DD43-94AB-565BEA4201F4}"/>
    <dgm:cxn modelId="{55B7B8B0-8A7F-AC41-889D-5B476AC4FD6F}" srcId="{59DAD321-18D4-8640-9034-17E27455EF8E}" destId="{E18728A7-DA19-7F4D-A73C-0AD43748BF6D}" srcOrd="0" destOrd="0" parTransId="{6421C006-9280-A84F-BC34-E4CF4CD55350}" sibTransId="{5B5EE73D-18DA-F447-971D-57D73B334C04}"/>
    <dgm:cxn modelId="{0325696E-572B-1F44-AF20-2CDD9A4B927B}" type="presOf" srcId="{CAF9BFC3-7F09-6A43-9AF2-0BF5EF66FEAE}" destId="{22235BC1-7E6D-764D-BE97-26843D22467E}" srcOrd="0" destOrd="0" presId="urn:microsoft.com/office/officeart/2008/layout/TitledPictureBlocks"/>
    <dgm:cxn modelId="{39B5E62F-E8E9-DA45-A461-EAE47D1384FA}" type="presOf" srcId="{61DDBCA3-7328-2C41-BCCA-C838EFE83015}" destId="{C9931CD0-9C06-D044-8C57-D25FD205D446}" srcOrd="0" destOrd="0" presId="urn:microsoft.com/office/officeart/2008/layout/TitledPictureBlocks"/>
    <dgm:cxn modelId="{4F37CD9C-AC7C-AB4B-9B0F-2DB8CF0F1BBC}" type="presOf" srcId="{4523EC9D-DA8D-E546-9693-6953696108D5}" destId="{3BE12129-4C0D-3947-8873-6F297B8300AF}" srcOrd="0" destOrd="0" presId="urn:microsoft.com/office/officeart/2008/layout/TitledPictureBlocks"/>
    <dgm:cxn modelId="{3984323B-A4CD-D14E-8043-9BA2C6987A33}" srcId="{44D30BE1-30CF-5B4B-AEAE-7183051EC1C5}" destId="{DFA949A6-2090-D245-8DEB-0E929D7EC5AE}" srcOrd="0" destOrd="0" parTransId="{800565AC-2CDB-8642-974B-D94B8098A4E2}" sibTransId="{D9571915-99AD-3745-9DC8-C14BF5EE40A7}"/>
    <dgm:cxn modelId="{59C163AF-FFDE-594B-9A91-50CA1B2939DE}" type="presOf" srcId="{734A2033-F418-804E-B1F9-B35EE7F88AFB}" destId="{25CA5009-B094-4A47-8ADB-938535AD0D60}" srcOrd="0" destOrd="0" presId="urn:microsoft.com/office/officeart/2008/layout/TitledPictureBlocks"/>
    <dgm:cxn modelId="{25A3F965-E7CE-3641-AABC-1E404224BD30}" srcId="{9E4E38BA-2596-B64B-A6EC-38F3FC911571}" destId="{61DDBCA3-7328-2C41-BCCA-C838EFE83015}" srcOrd="0" destOrd="0" parTransId="{79AE5C00-ED90-C947-966D-FA45862306A3}" sibTransId="{40965AB1-B595-CD40-B7FD-82A0BEF84342}"/>
    <dgm:cxn modelId="{4B7D37F8-8748-654D-97D0-83ECFEA7EE94}" type="presOf" srcId="{4856CE8E-D1B9-6745-BB7E-01F2572342E4}" destId="{9010A872-BC8A-8242-B731-F2994AA6C3FD}" srcOrd="0" destOrd="0" presId="urn:microsoft.com/office/officeart/2008/layout/TitledPictureBlocks"/>
    <dgm:cxn modelId="{61175CAD-9EC4-E248-9753-140DBD8DDDA2}" srcId="{4856CE8E-D1B9-6745-BB7E-01F2572342E4}" destId="{59DAD321-18D4-8640-9034-17E27455EF8E}" srcOrd="1" destOrd="0" parTransId="{CD632DD0-6E80-6C41-B59A-132E61D92ACD}" sibTransId="{FAF4D73F-E582-0542-A114-BB6941716D35}"/>
    <dgm:cxn modelId="{4C463205-1949-5449-969D-7C9C77672727}" type="presOf" srcId="{E18728A7-DA19-7F4D-A73C-0AD43748BF6D}" destId="{8D32F15C-924B-FD4E-AEC9-6B12D88AE9DE}" srcOrd="0" destOrd="0" presId="urn:microsoft.com/office/officeart/2008/layout/TitledPictureBlocks"/>
    <dgm:cxn modelId="{1B744CF2-C6D9-6042-BE0A-A9B995F16715}" srcId="{4856CE8E-D1B9-6745-BB7E-01F2572342E4}" destId="{44D30BE1-30CF-5B4B-AEAE-7183051EC1C5}" srcOrd="4" destOrd="0" parTransId="{0911542F-5BE4-0B4B-B0DA-A7F3091734FC}" sibTransId="{E529EDB1-BC3F-4A47-88FC-7F3231FA6DDF}"/>
    <dgm:cxn modelId="{0216B8AD-F468-0A42-A6E0-B8EF8CF1EAF6}" type="presOf" srcId="{9E4E38BA-2596-B64B-A6EC-38F3FC911571}" destId="{DE63B6AD-1282-CE49-99A6-EF7B44811F16}" srcOrd="0" destOrd="0" presId="urn:microsoft.com/office/officeart/2008/layout/TitledPictureBlocks"/>
    <dgm:cxn modelId="{8232F8D9-4F9D-0047-B979-42493B32099C}" srcId="{4856CE8E-D1B9-6745-BB7E-01F2572342E4}" destId="{9BC34E5F-31DC-904C-A894-79ABABA481CA}" srcOrd="2" destOrd="0" parTransId="{6A0BE350-0E78-F741-A2D7-EAA1A18B7E21}" sibTransId="{3943B9AB-48A0-7545-BB2B-C52311146EAA}"/>
    <dgm:cxn modelId="{ED6F7AAB-EA54-2A45-8F97-6DEE60F66212}" srcId="{9BC34E5F-31DC-904C-A894-79ABABA481CA}" destId="{4523EC9D-DA8D-E546-9693-6953696108D5}" srcOrd="0" destOrd="0" parTransId="{6D382868-A62D-EF47-9B96-5B3C75FACAA0}" sibTransId="{8E78F0EB-DA3F-9E4E-BFC3-9D694A1F6827}"/>
    <dgm:cxn modelId="{050998E2-0116-9B41-96A0-14C98496AC67}" type="presOf" srcId="{44D30BE1-30CF-5B4B-AEAE-7183051EC1C5}" destId="{551744C8-670C-6C4E-AE1B-BEAC651BFF99}" srcOrd="0" destOrd="0" presId="urn:microsoft.com/office/officeart/2008/layout/TitledPictureBlocks"/>
    <dgm:cxn modelId="{7CC8C769-0533-6A45-B26F-8AB0A751B153}" type="presOf" srcId="{DFA949A6-2090-D245-8DEB-0E929D7EC5AE}" destId="{B7D2FF57-1962-F142-BCC6-BA2787E321AF}" srcOrd="0" destOrd="0" presId="urn:microsoft.com/office/officeart/2008/layout/TitledPictureBlocks"/>
    <dgm:cxn modelId="{DBB773B1-E14C-FF4B-BDF0-38B8ED82B204}" srcId="{4856CE8E-D1B9-6745-BB7E-01F2572342E4}" destId="{9E4E38BA-2596-B64B-A6EC-38F3FC911571}" srcOrd="0" destOrd="0" parTransId="{074E54E1-D5A5-B541-9D77-E3DAF63D4E3B}" sibTransId="{641CEA33-FB00-2F46-8D69-3275EEDB14A1}"/>
    <dgm:cxn modelId="{D521DD26-40BC-2A48-AC9F-197248AEBC23}" srcId="{4856CE8E-D1B9-6745-BB7E-01F2572342E4}" destId="{CAF9BFC3-7F09-6A43-9AF2-0BF5EF66FEAE}" srcOrd="3" destOrd="0" parTransId="{868DE91A-5061-FD4A-B516-0A937ED491FE}" sibTransId="{F2D5996B-5D5C-DA4A-96F2-1CEAA956215B}"/>
    <dgm:cxn modelId="{44AF789A-69F8-B740-8B08-AE10E96823AD}" type="presOf" srcId="{59DAD321-18D4-8640-9034-17E27455EF8E}" destId="{C9F328DC-2EB1-0B4B-9F82-48C462B0FE6C}" srcOrd="0" destOrd="0" presId="urn:microsoft.com/office/officeart/2008/layout/TitledPictureBlocks"/>
    <dgm:cxn modelId="{CFB7E404-7603-C644-B8AC-938588E268AC}" type="presOf" srcId="{9BC34E5F-31DC-904C-A894-79ABABA481CA}" destId="{230CA3A1-345B-7040-BD78-58CF72B045F6}" srcOrd="0" destOrd="0" presId="urn:microsoft.com/office/officeart/2008/layout/TitledPictureBlocks"/>
    <dgm:cxn modelId="{358A3BE0-4425-B346-B4CF-85143824F88F}" type="presParOf" srcId="{9010A872-BC8A-8242-B731-F2994AA6C3FD}" destId="{223EC56B-02C9-0A45-888D-CEAF711A9624}" srcOrd="0" destOrd="0" presId="urn:microsoft.com/office/officeart/2008/layout/TitledPictureBlocks"/>
    <dgm:cxn modelId="{7B1AFBC4-12E7-9C42-AEC8-361F50474EA9}" type="presParOf" srcId="{223EC56B-02C9-0A45-888D-CEAF711A9624}" destId="{DE63B6AD-1282-CE49-99A6-EF7B44811F16}" srcOrd="0" destOrd="0" presId="urn:microsoft.com/office/officeart/2008/layout/TitledPictureBlocks"/>
    <dgm:cxn modelId="{F34B13F1-33A5-D64C-884D-2E857930D266}" type="presParOf" srcId="{223EC56B-02C9-0A45-888D-CEAF711A9624}" destId="{3C5F9D47-716E-E749-9986-3BCFB6DDC09B}" srcOrd="1" destOrd="0" presId="urn:microsoft.com/office/officeart/2008/layout/TitledPictureBlocks"/>
    <dgm:cxn modelId="{6C97B7C2-066C-6441-8475-A57BF461B8A3}" type="presParOf" srcId="{223EC56B-02C9-0A45-888D-CEAF711A9624}" destId="{C9931CD0-9C06-D044-8C57-D25FD205D446}" srcOrd="2" destOrd="0" presId="urn:microsoft.com/office/officeart/2008/layout/TitledPictureBlocks"/>
    <dgm:cxn modelId="{304F5C6F-1401-4544-888A-AB2FF84803D8}" type="presParOf" srcId="{9010A872-BC8A-8242-B731-F2994AA6C3FD}" destId="{16E3846E-6B45-B443-9189-4C24EB5BAE31}" srcOrd="1" destOrd="0" presId="urn:microsoft.com/office/officeart/2008/layout/TitledPictureBlocks"/>
    <dgm:cxn modelId="{25C32C3E-FA38-F649-A587-F9E8B97EE5B8}" type="presParOf" srcId="{9010A872-BC8A-8242-B731-F2994AA6C3FD}" destId="{FD3A3D3D-A9E3-994A-B771-5136A597937C}" srcOrd="2" destOrd="0" presId="urn:microsoft.com/office/officeart/2008/layout/TitledPictureBlocks"/>
    <dgm:cxn modelId="{BA8F2769-0B69-2842-8DD6-0F2FE11C9209}" type="presParOf" srcId="{FD3A3D3D-A9E3-994A-B771-5136A597937C}" destId="{C9F328DC-2EB1-0B4B-9F82-48C462B0FE6C}" srcOrd="0" destOrd="0" presId="urn:microsoft.com/office/officeart/2008/layout/TitledPictureBlocks"/>
    <dgm:cxn modelId="{E41887BD-101E-DC4A-8FAC-834FA4A1C8E1}" type="presParOf" srcId="{FD3A3D3D-A9E3-994A-B771-5136A597937C}" destId="{4B5BBCF4-6FA3-B94B-AA58-FC325F530DF6}" srcOrd="1" destOrd="0" presId="urn:microsoft.com/office/officeart/2008/layout/TitledPictureBlocks"/>
    <dgm:cxn modelId="{62F950DE-DA19-6845-BDA7-96E9C72FC2F5}" type="presParOf" srcId="{FD3A3D3D-A9E3-994A-B771-5136A597937C}" destId="{8D32F15C-924B-FD4E-AEC9-6B12D88AE9DE}" srcOrd="2" destOrd="0" presId="urn:microsoft.com/office/officeart/2008/layout/TitledPictureBlocks"/>
    <dgm:cxn modelId="{05F9EB44-B288-EF4D-9EBF-3B22930EFDEA}" type="presParOf" srcId="{9010A872-BC8A-8242-B731-F2994AA6C3FD}" destId="{312EBB0D-4D22-9B48-B097-F89D2B875001}" srcOrd="3" destOrd="0" presId="urn:microsoft.com/office/officeart/2008/layout/TitledPictureBlocks"/>
    <dgm:cxn modelId="{101D18D7-BB6C-964B-A917-C904E809DD20}" type="presParOf" srcId="{9010A872-BC8A-8242-B731-F2994AA6C3FD}" destId="{ECF3D9CE-FA1F-6540-81C7-8DB01B690970}" srcOrd="4" destOrd="0" presId="urn:microsoft.com/office/officeart/2008/layout/TitledPictureBlocks"/>
    <dgm:cxn modelId="{353B8214-7990-5F4F-8DA6-EB72B97892BF}" type="presParOf" srcId="{ECF3D9CE-FA1F-6540-81C7-8DB01B690970}" destId="{230CA3A1-345B-7040-BD78-58CF72B045F6}" srcOrd="0" destOrd="0" presId="urn:microsoft.com/office/officeart/2008/layout/TitledPictureBlocks"/>
    <dgm:cxn modelId="{A2407CC3-C86B-9D45-8FDD-5D58489FE15B}" type="presParOf" srcId="{ECF3D9CE-FA1F-6540-81C7-8DB01B690970}" destId="{52FE6C0D-496A-B048-9368-A204706B036B}" srcOrd="1" destOrd="0" presId="urn:microsoft.com/office/officeart/2008/layout/TitledPictureBlocks"/>
    <dgm:cxn modelId="{48A09DA9-9586-7F4C-9BA9-EFCDBB41BC7F}" type="presParOf" srcId="{ECF3D9CE-FA1F-6540-81C7-8DB01B690970}" destId="{3BE12129-4C0D-3947-8873-6F297B8300AF}" srcOrd="2" destOrd="0" presId="urn:microsoft.com/office/officeart/2008/layout/TitledPictureBlocks"/>
    <dgm:cxn modelId="{F1710381-AF93-4641-B796-71D495697557}" type="presParOf" srcId="{9010A872-BC8A-8242-B731-F2994AA6C3FD}" destId="{E2032F10-967E-5040-93F6-D5276F205E91}" srcOrd="5" destOrd="0" presId="urn:microsoft.com/office/officeart/2008/layout/TitledPictureBlocks"/>
    <dgm:cxn modelId="{A3200745-CF5B-DC47-8BC1-78260A332549}" type="presParOf" srcId="{9010A872-BC8A-8242-B731-F2994AA6C3FD}" destId="{EA5EC184-C662-0A4B-B381-74AF172DFAFB}" srcOrd="6" destOrd="0" presId="urn:microsoft.com/office/officeart/2008/layout/TitledPictureBlocks"/>
    <dgm:cxn modelId="{9B8BE42B-6F2F-0646-BD3D-F9B5E640592A}" type="presParOf" srcId="{EA5EC184-C662-0A4B-B381-74AF172DFAFB}" destId="{22235BC1-7E6D-764D-BE97-26843D22467E}" srcOrd="0" destOrd="0" presId="urn:microsoft.com/office/officeart/2008/layout/TitledPictureBlocks"/>
    <dgm:cxn modelId="{FEC211FD-8EAA-2A44-A0AE-ACE610EF4BE8}" type="presParOf" srcId="{EA5EC184-C662-0A4B-B381-74AF172DFAFB}" destId="{A6A79E1E-D3A5-4242-AC8F-C2BCE431AC34}" srcOrd="1" destOrd="0" presId="urn:microsoft.com/office/officeart/2008/layout/TitledPictureBlocks"/>
    <dgm:cxn modelId="{54E5F85F-8824-D447-A779-30E2A42C9B2C}" type="presParOf" srcId="{EA5EC184-C662-0A4B-B381-74AF172DFAFB}" destId="{25CA5009-B094-4A47-8ADB-938535AD0D60}" srcOrd="2" destOrd="0" presId="urn:microsoft.com/office/officeart/2008/layout/TitledPictureBlocks"/>
    <dgm:cxn modelId="{853ECCAC-349D-B644-B3E1-C87B7BABA44D}" type="presParOf" srcId="{9010A872-BC8A-8242-B731-F2994AA6C3FD}" destId="{77CDF5BA-A549-A245-A463-B5DECFB17225}" srcOrd="7" destOrd="0" presId="urn:microsoft.com/office/officeart/2008/layout/TitledPictureBlocks"/>
    <dgm:cxn modelId="{F57030B9-BAB5-EB45-B5B8-071A67B9C8D1}" type="presParOf" srcId="{9010A872-BC8A-8242-B731-F2994AA6C3FD}" destId="{F8297B07-6EE0-FD40-9BA3-01657BAE1FB2}" srcOrd="8" destOrd="0" presId="urn:microsoft.com/office/officeart/2008/layout/TitledPictureBlocks"/>
    <dgm:cxn modelId="{CC8FD7AE-5F70-C848-B44F-346DC3BB7494}" type="presParOf" srcId="{F8297B07-6EE0-FD40-9BA3-01657BAE1FB2}" destId="{551744C8-670C-6C4E-AE1B-BEAC651BFF99}" srcOrd="0" destOrd="0" presId="urn:microsoft.com/office/officeart/2008/layout/TitledPictureBlocks"/>
    <dgm:cxn modelId="{49851389-6908-5D48-8A4B-C95BD073B73F}" type="presParOf" srcId="{F8297B07-6EE0-FD40-9BA3-01657BAE1FB2}" destId="{C8E95FC7-5DDA-7044-A122-D3D8FF833ED0}" srcOrd="1" destOrd="0" presId="urn:microsoft.com/office/officeart/2008/layout/TitledPictureBlocks"/>
    <dgm:cxn modelId="{7DC7A24D-B6D0-F345-9EAF-D53AC2DF1670}" type="presParOf" srcId="{F8297B07-6EE0-FD40-9BA3-01657BAE1FB2}" destId="{B7D2FF57-1962-F142-BCC6-BA2787E321AF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F9D47-716E-E749-9986-3BCFB6DDC09B}">
      <dsp:nvSpPr>
        <dsp:cNvPr id="0" name=""/>
        <dsp:cNvSpPr/>
      </dsp:nvSpPr>
      <dsp:spPr>
        <a:xfrm>
          <a:off x="4843" y="576067"/>
          <a:ext cx="1808839" cy="153261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31CD0-9C06-D044-8C57-D25FD205D446}">
      <dsp:nvSpPr>
        <dsp:cNvPr id="0" name=""/>
        <dsp:cNvSpPr/>
      </dsp:nvSpPr>
      <dsp:spPr>
        <a:xfrm>
          <a:off x="1325065" y="790539"/>
          <a:ext cx="1353215" cy="89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Audience </a:t>
          </a:r>
          <a:r>
            <a:rPr lang="en-US" sz="1200" b="1" kern="1200" dirty="0"/>
            <a:t>Manager do </a:t>
          </a:r>
          <a:r>
            <a:rPr lang="en-US" sz="1200" b="1" kern="1200" dirty="0" smtClean="0"/>
            <a:t>UOL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@</a:t>
          </a:r>
          <a:r>
            <a:rPr lang="en-US" sz="1800" b="1" kern="1200" dirty="0" err="1" smtClean="0"/>
            <a:t>tvictorelli</a:t>
          </a:r>
          <a:endParaRPr lang="en-US" sz="1800" b="1" kern="1200" dirty="0"/>
        </a:p>
      </dsp:txBody>
      <dsp:txXfrm>
        <a:off x="1351212" y="816686"/>
        <a:ext cx="1300921" cy="840428"/>
      </dsp:txXfrm>
    </dsp:sp>
    <dsp:sp modelId="{DE63B6AD-1282-CE49-99A6-EF7B44811F16}">
      <dsp:nvSpPr>
        <dsp:cNvPr id="0" name=""/>
        <dsp:cNvSpPr/>
      </dsp:nvSpPr>
      <dsp:spPr>
        <a:xfrm>
          <a:off x="4843" y="283830"/>
          <a:ext cx="1808839" cy="26391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Thatiana</a:t>
          </a: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Victorelli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843" y="283830"/>
        <a:ext cx="1808839" cy="263910"/>
      </dsp:txXfrm>
    </dsp:sp>
    <dsp:sp modelId="{4B5BBCF4-6FA3-B94B-AA58-FC325F530DF6}">
      <dsp:nvSpPr>
        <dsp:cNvPr id="0" name=""/>
        <dsp:cNvSpPr/>
      </dsp:nvSpPr>
      <dsp:spPr>
        <a:xfrm>
          <a:off x="3042183" y="576067"/>
          <a:ext cx="1808839" cy="153261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32F15C-924B-FD4E-AEC9-6B12D88AE9DE}">
      <dsp:nvSpPr>
        <dsp:cNvPr id="0" name=""/>
        <dsp:cNvSpPr/>
      </dsp:nvSpPr>
      <dsp:spPr>
        <a:xfrm>
          <a:off x="4362406" y="790539"/>
          <a:ext cx="1353215" cy="89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Analista</a:t>
          </a:r>
          <a:r>
            <a:rPr lang="en-US" sz="1200" b="1" kern="1200" dirty="0" smtClean="0"/>
            <a:t> </a:t>
          </a:r>
          <a:r>
            <a:rPr lang="en-US" sz="1200" b="1" kern="1200" dirty="0"/>
            <a:t>de </a:t>
          </a:r>
          <a:r>
            <a:rPr lang="en-US" sz="1200" b="1" kern="1200" dirty="0" err="1"/>
            <a:t>Audiência</a:t>
          </a:r>
          <a:r>
            <a:rPr lang="en-US" sz="1200" b="1" kern="1200" dirty="0"/>
            <a:t> do </a:t>
          </a:r>
          <a:r>
            <a:rPr lang="en-US" sz="1200" b="1" kern="1200" dirty="0" err="1" smtClean="0"/>
            <a:t>iG</a:t>
          </a:r>
          <a:endParaRPr lang="en-US" sz="1200" b="1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@</a:t>
          </a:r>
          <a:r>
            <a:rPr lang="en-US" sz="1800" b="1" kern="1200" dirty="0" err="1" smtClean="0"/>
            <a:t>denistatas</a:t>
          </a:r>
          <a:endParaRPr lang="en-US" sz="1800" b="1" kern="1200" dirty="0"/>
        </a:p>
      </dsp:txBody>
      <dsp:txXfrm>
        <a:off x="4388553" y="816686"/>
        <a:ext cx="1300921" cy="840428"/>
      </dsp:txXfrm>
    </dsp:sp>
    <dsp:sp modelId="{C9F328DC-2EB1-0B4B-9F82-48C462B0FE6C}">
      <dsp:nvSpPr>
        <dsp:cNvPr id="0" name=""/>
        <dsp:cNvSpPr/>
      </dsp:nvSpPr>
      <dsp:spPr>
        <a:xfrm>
          <a:off x="3042183" y="283830"/>
          <a:ext cx="1808839" cy="26391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Denis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Andreatta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042183" y="283830"/>
        <a:ext cx="1808839" cy="263910"/>
      </dsp:txXfrm>
    </dsp:sp>
    <dsp:sp modelId="{52FE6C0D-496A-B048-9368-A204706B036B}">
      <dsp:nvSpPr>
        <dsp:cNvPr id="0" name=""/>
        <dsp:cNvSpPr/>
      </dsp:nvSpPr>
      <dsp:spPr>
        <a:xfrm>
          <a:off x="6079524" y="576067"/>
          <a:ext cx="1808839" cy="153261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12129-4C0D-3947-8873-6F297B8300AF}">
      <dsp:nvSpPr>
        <dsp:cNvPr id="0" name=""/>
        <dsp:cNvSpPr/>
      </dsp:nvSpPr>
      <dsp:spPr>
        <a:xfrm>
          <a:off x="7327315" y="790539"/>
          <a:ext cx="1498076" cy="89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bg1"/>
              </a:solidFill>
            </a:rPr>
            <a:t>Coordenador</a:t>
          </a:r>
          <a:r>
            <a:rPr lang="en-US" sz="1200" b="1" kern="1200" dirty="0" smtClean="0">
              <a:solidFill>
                <a:schemeClr val="bg1"/>
              </a:solidFill>
            </a:rPr>
            <a:t> de Business Intelligence da </a:t>
          </a:r>
          <a:r>
            <a:rPr lang="en-US" sz="1200" b="1" kern="1200" dirty="0" err="1" smtClean="0">
              <a:solidFill>
                <a:schemeClr val="bg1"/>
              </a:solidFill>
            </a:rPr>
            <a:t>Abril</a:t>
          </a:r>
          <a:r>
            <a:rPr lang="en-US" sz="1200" b="1" kern="1200" dirty="0" smtClean="0">
              <a:solidFill>
                <a:schemeClr val="bg1"/>
              </a:solidFill>
            </a:rPr>
            <a:t> </a:t>
          </a:r>
          <a:r>
            <a:rPr lang="en-US" sz="1200" b="1" kern="1200" dirty="0" err="1" smtClean="0">
              <a:solidFill>
                <a:schemeClr val="bg1"/>
              </a:solidFill>
            </a:rPr>
            <a:t>Mídia</a:t>
          </a:r>
          <a:endParaRPr lang="en-US" sz="1200" b="1" kern="1200" dirty="0" smtClean="0">
            <a:solidFill>
              <a:schemeClr val="bg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@</a:t>
          </a:r>
          <a:r>
            <a:rPr lang="en-US" sz="1800" b="1" kern="1200" dirty="0" err="1" smtClean="0">
              <a:solidFill>
                <a:schemeClr val="bg1"/>
              </a:solidFill>
            </a:rPr>
            <a:t>danielsalles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7353462" y="816686"/>
        <a:ext cx="1445782" cy="840428"/>
      </dsp:txXfrm>
    </dsp:sp>
    <dsp:sp modelId="{230CA3A1-345B-7040-BD78-58CF72B045F6}">
      <dsp:nvSpPr>
        <dsp:cNvPr id="0" name=""/>
        <dsp:cNvSpPr/>
      </dsp:nvSpPr>
      <dsp:spPr>
        <a:xfrm>
          <a:off x="6079524" y="283830"/>
          <a:ext cx="1808839" cy="26391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Daniel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Salles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079524" y="283830"/>
        <a:ext cx="1808839" cy="263910"/>
      </dsp:txXfrm>
    </dsp:sp>
    <dsp:sp modelId="{A6A79E1E-D3A5-4242-AC8F-C2BCE431AC34}">
      <dsp:nvSpPr>
        <dsp:cNvPr id="0" name=""/>
        <dsp:cNvSpPr/>
      </dsp:nvSpPr>
      <dsp:spPr>
        <a:xfrm>
          <a:off x="1456445" y="2643492"/>
          <a:ext cx="1808839" cy="153261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A5009-B094-4A47-8ADB-938535AD0D60}">
      <dsp:nvSpPr>
        <dsp:cNvPr id="0" name=""/>
        <dsp:cNvSpPr/>
      </dsp:nvSpPr>
      <dsp:spPr>
        <a:xfrm>
          <a:off x="2670241" y="2857963"/>
          <a:ext cx="1566068" cy="89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Market Intelligence e BI no Terra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@</a:t>
          </a:r>
          <a:r>
            <a:rPr lang="en-US" sz="1400" b="1" kern="1200" dirty="0" err="1" smtClean="0"/>
            <a:t>alimasp</a:t>
          </a:r>
          <a:endParaRPr lang="en-US" sz="1400" b="1" kern="1200" dirty="0"/>
        </a:p>
      </dsp:txBody>
      <dsp:txXfrm>
        <a:off x="2696388" y="2884110"/>
        <a:ext cx="1513774" cy="840428"/>
      </dsp:txXfrm>
    </dsp:sp>
    <dsp:sp modelId="{22235BC1-7E6D-764D-BE97-26843D22467E}">
      <dsp:nvSpPr>
        <dsp:cNvPr id="0" name=""/>
        <dsp:cNvSpPr/>
      </dsp:nvSpPr>
      <dsp:spPr>
        <a:xfrm>
          <a:off x="1456445" y="2351255"/>
          <a:ext cx="1808839" cy="26391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Alessandro Lima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456445" y="2351255"/>
        <a:ext cx="1808839" cy="263910"/>
      </dsp:txXfrm>
    </dsp:sp>
    <dsp:sp modelId="{C8E95FC7-5DDA-7044-A122-D3D8FF833ED0}">
      <dsp:nvSpPr>
        <dsp:cNvPr id="0" name=""/>
        <dsp:cNvSpPr/>
      </dsp:nvSpPr>
      <dsp:spPr>
        <a:xfrm>
          <a:off x="4600212" y="2643492"/>
          <a:ext cx="1808839" cy="1532618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D2FF57-1962-F142-BCC6-BA2787E321AF}">
      <dsp:nvSpPr>
        <dsp:cNvPr id="0" name=""/>
        <dsp:cNvSpPr/>
      </dsp:nvSpPr>
      <dsp:spPr>
        <a:xfrm>
          <a:off x="5820295" y="2857963"/>
          <a:ext cx="1553494" cy="892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Gerente</a:t>
          </a:r>
          <a:r>
            <a:rPr lang="en-US" sz="1200" b="1" kern="1200" dirty="0" smtClean="0"/>
            <a:t> </a:t>
          </a:r>
          <a:r>
            <a:rPr lang="en-US" sz="1200" b="1" kern="1200" dirty="0"/>
            <a:t>de Search e Business Intelligence da Direct </a:t>
          </a:r>
          <a:r>
            <a:rPr lang="en-US" sz="1200" b="1" kern="1200" dirty="0" smtClean="0"/>
            <a:t>Performance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@</a:t>
          </a:r>
          <a:r>
            <a:rPr lang="en-US" sz="1600" b="1" kern="1200" dirty="0" err="1" smtClean="0"/>
            <a:t>gerson_ribeiro</a:t>
          </a:r>
          <a:endParaRPr lang="en-US" sz="1600" b="1" kern="1200" dirty="0"/>
        </a:p>
      </dsp:txBody>
      <dsp:txXfrm>
        <a:off x="5846442" y="2884110"/>
        <a:ext cx="1501200" cy="840428"/>
      </dsp:txXfrm>
    </dsp:sp>
    <dsp:sp modelId="{551744C8-670C-6C4E-AE1B-BEAC651BFF99}">
      <dsp:nvSpPr>
        <dsp:cNvPr id="0" name=""/>
        <dsp:cNvSpPr/>
      </dsp:nvSpPr>
      <dsp:spPr>
        <a:xfrm>
          <a:off x="4600212" y="2351255"/>
          <a:ext cx="1808839" cy="263910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85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Gerson</a:t>
          </a:r>
          <a:r>
            <a:rPr lang="en-US" sz="1800" b="1" kern="1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</a:t>
          </a:r>
          <a:r>
            <a:rPr lang="en-US" sz="1800" b="1" kern="1200" dirty="0" err="1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Ribeiro</a:t>
          </a:r>
          <a:endParaRPr lang="en-US" sz="1800" b="1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600212" y="2351255"/>
        <a:ext cx="1808839" cy="263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ABEF-6616-314D-97B4-9AD15709EA33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75E6F-9E5D-6640-89AC-A9F7D5EF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75E6F-9E5D-6640-89AC-A9F7D5EFD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>
          <a:xfrm>
            <a:off x="-1" y="1519949"/>
            <a:ext cx="91440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9544"/>
            <a:ext cx="6400800" cy="391695"/>
          </a:xfrm>
          <a:solidFill>
            <a:srgbClr val="DF9325"/>
          </a:solidFill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5800" y="3291231"/>
            <a:ext cx="7772400" cy="147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91232"/>
            <a:ext cx="7772400" cy="1470025"/>
          </a:xfrm>
        </p:spPr>
        <p:txBody>
          <a:bodyPr anchor="ctr" anchorCtr="0"/>
          <a:lstStyle>
            <a:lvl1pPr algn="ctr">
              <a:defRPr sz="3200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86326"/>
            <a:ext cx="45339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10300" y="956176"/>
            <a:ext cx="2247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8" name="Picture 7" descr="globalnav-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962524"/>
            <a:ext cx="7885113" cy="1393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85368"/>
            <a:ext cx="7885113" cy="37715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04737"/>
            <a:ext cx="3733800" cy="370137"/>
          </a:xfrm>
          <a:solidFill>
            <a:srgbClr val="DF9325"/>
          </a:solidFill>
        </p:spPr>
        <p:txBody>
          <a:bodyPr anchor="b">
            <a:normAutofit/>
          </a:bodyPr>
          <a:lstStyle>
            <a:lvl1pPr marL="0" indent="0">
              <a:buNone/>
              <a:defRPr sz="1700" b="1" i="0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globalnav-b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2545080"/>
            <a:ext cx="29718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2316"/>
            <a:ext cx="2971800" cy="392764"/>
          </a:xfrm>
          <a:solidFill>
            <a:srgbClr val="DF9325"/>
          </a:solidFill>
        </p:spPr>
        <p:txBody>
          <a:bodyPr anchor="b"/>
          <a:lstStyle>
            <a:lvl1pPr algn="l">
              <a:defRPr sz="1800" b="1" i="0" cap="none" baseline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4543" r="1212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9" name="Picture 8" descr="globalnav-bg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" y="274638"/>
            <a:ext cx="7924800" cy="1143000"/>
          </a:xfrm>
          <a:prstGeom prst="rect">
            <a:avLst/>
          </a:prstGeom>
        </p:spPr>
      </p:pic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pic>
        <p:nvPicPr>
          <p:cNvPr id="12" name="Picture 11" descr="logo-intercon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06" y="6266448"/>
            <a:ext cx="1600200" cy="336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28652" y="6266448"/>
            <a:ext cx="955174" cy="37775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InterconAnalytics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da </a:t>
            </a:r>
            <a:r>
              <a:rPr lang="en-US" dirty="0" err="1"/>
              <a:t>Mensuração</a:t>
            </a:r>
            <a:r>
              <a:rPr lang="en-US" dirty="0"/>
              <a:t> de </a:t>
            </a:r>
            <a:r>
              <a:rPr lang="en-US" dirty="0" err="1"/>
              <a:t>Audiência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8168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da </a:t>
            </a:r>
            <a:r>
              <a:rPr lang="en-US" dirty="0" err="1"/>
              <a:t>Mensuração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/>
              <a:t>Audiência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3114400"/>
              </p:ext>
            </p:extLst>
          </p:nvPr>
        </p:nvGraphicFramePr>
        <p:xfrm>
          <a:off x="194235" y="1396999"/>
          <a:ext cx="8830236" cy="445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7157655" y="6202687"/>
            <a:ext cx="173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InterconAnalytics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726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185</TotalTime>
  <Words>68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Os Desafios da Mensuração de Audiência</vt:lpstr>
      <vt:lpstr>Os Desafios da Mensuração de Audiência</vt:lpstr>
    </vt:vector>
  </TitlesOfParts>
  <Company>Direct Performance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Naressi</dc:creator>
  <cp:lastModifiedBy>Leonardo Naressi</cp:lastModifiedBy>
  <cp:revision>19</cp:revision>
  <dcterms:created xsi:type="dcterms:W3CDTF">2011-10-21T11:03:39Z</dcterms:created>
  <dcterms:modified xsi:type="dcterms:W3CDTF">2011-10-21T23:02:17Z</dcterms:modified>
</cp:coreProperties>
</file>