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3" r:id="rId5"/>
    <p:sldId id="274" r:id="rId6"/>
    <p:sldId id="275" r:id="rId7"/>
    <p:sldId id="259" r:id="rId8"/>
    <p:sldId id="282" r:id="rId9"/>
    <p:sldId id="283" r:id="rId10"/>
    <p:sldId id="276" r:id="rId11"/>
    <p:sldId id="277" r:id="rId12"/>
    <p:sldId id="278" r:id="rId13"/>
    <p:sldId id="281" r:id="rId14"/>
    <p:sldId id="279" r:id="rId15"/>
    <p:sldId id="260" r:id="rId16"/>
    <p:sldId id="261" r:id="rId17"/>
    <p:sldId id="262" r:id="rId18"/>
    <p:sldId id="263" r:id="rId19"/>
    <p:sldId id="264" r:id="rId20"/>
    <p:sldId id="280" r:id="rId21"/>
    <p:sldId id="272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dSY2G/u0Dzt8BB6N8cugrs+FI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7CEBC-443F-70CF-577A-1118B59129CE}" v="62" dt="2024-11-27T12:34:56.489"/>
  </p1510:revLst>
</p1510:revInfo>
</file>

<file path=ppt/tableStyles.xml><?xml version="1.0" encoding="utf-8"?>
<a:tblStyleLst xmlns:a="http://schemas.openxmlformats.org/drawingml/2006/main" def="{B3C8EE10-031F-441B-9FD6-47497D3D79C8}">
  <a:tblStyle styleId="{B3C8EE10-031F-441B-9FD6-47497D3D79C8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0E7"/>
          </a:solidFill>
        </a:fill>
      </a:tcStyle>
    </a:wholeTbl>
    <a:band1H>
      <a:tcTxStyle/>
      <a:tcStyle>
        <a:tcBdr/>
        <a:fill>
          <a:solidFill>
            <a:srgbClr val="CFE1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E1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839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7523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48F562E-74AB-195F-DB37-ED9B659B4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9745FB13-89A1-2C3F-6BC3-03DF61097C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85F44C6C-AC06-0C0A-FD10-63800B3C00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16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88E4626C-3321-D1DB-63ED-AB2052FBD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02BC4FD1-747B-B686-34CE-39D51491AC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4CD1FBEB-F7F8-1FEF-221E-C78341A792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82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21E73877-38CA-36B6-C4CF-792E239C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9E24F969-5AF5-88C5-6F40-A4F818471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53FBF28C-643E-13A0-E552-EF7EACA5F7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51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21E73877-38CA-36B6-C4CF-792E239C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9E24F969-5AF5-88C5-6F40-A4F818471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53FBF28C-643E-13A0-E552-EF7EACA5F7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411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AF413200-D5C0-3338-FE3F-C6DAEC876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78048816-255B-F9F8-CABA-F10661111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4263F31D-7681-DFD2-3927-DDCC5D6C8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029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05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437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6813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978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489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159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F5A687B-101D-BA91-CC2D-2BF9D0E64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>
            <a:extLst>
              <a:ext uri="{FF2B5EF4-FFF2-40B4-BE49-F238E27FC236}">
                <a16:creationId xmlns:a16="http://schemas.microsoft.com/office/drawing/2014/main" id="{CA0D9CF9-E1DF-CDC7-CE55-C0A186C779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>
            <a:extLst>
              <a:ext uri="{FF2B5EF4-FFF2-40B4-BE49-F238E27FC236}">
                <a16:creationId xmlns:a16="http://schemas.microsoft.com/office/drawing/2014/main" id="{39DADB4F-FCA7-44FD-6F76-5CE3EC4CC7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>
            <a:extLst>
              <a:ext uri="{FF2B5EF4-FFF2-40B4-BE49-F238E27FC236}">
                <a16:creationId xmlns:a16="http://schemas.microsoft.com/office/drawing/2014/main" id="{10D96279-5A2E-2545-DAF3-E2CD07AB4F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005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52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720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F3A1AE7-8785-785D-701B-A931DA670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>
            <a:extLst>
              <a:ext uri="{FF2B5EF4-FFF2-40B4-BE49-F238E27FC236}">
                <a16:creationId xmlns:a16="http://schemas.microsoft.com/office/drawing/2014/main" id="{81CF8934-989A-18D2-637C-E1E101A711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>
            <a:extLst>
              <a:ext uri="{FF2B5EF4-FFF2-40B4-BE49-F238E27FC236}">
                <a16:creationId xmlns:a16="http://schemas.microsoft.com/office/drawing/2014/main" id="{52F838B1-480D-39EA-AC15-153207E6D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>
            <a:extLst>
              <a:ext uri="{FF2B5EF4-FFF2-40B4-BE49-F238E27FC236}">
                <a16:creationId xmlns:a16="http://schemas.microsoft.com/office/drawing/2014/main" id="{87675A0B-444C-D417-16E3-F5A89666AC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701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18B912F-4121-E406-9EDD-E7D17B071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>
            <a:extLst>
              <a:ext uri="{FF2B5EF4-FFF2-40B4-BE49-F238E27FC236}">
                <a16:creationId xmlns:a16="http://schemas.microsoft.com/office/drawing/2014/main" id="{16DF7763-E3C3-53FB-F4A9-7C3D59BC89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>
            <a:extLst>
              <a:ext uri="{FF2B5EF4-FFF2-40B4-BE49-F238E27FC236}">
                <a16:creationId xmlns:a16="http://schemas.microsoft.com/office/drawing/2014/main" id="{90118309-38A1-76D1-1402-A178547C81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>
            <a:extLst>
              <a:ext uri="{FF2B5EF4-FFF2-40B4-BE49-F238E27FC236}">
                <a16:creationId xmlns:a16="http://schemas.microsoft.com/office/drawing/2014/main" id="{74B239A4-E300-41A8-B570-2874DFF232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11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EC412A5-9F3A-648A-6FCD-CC22659F1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7D7C888B-CC3A-2DF2-1EC1-5EB15B0C10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037B984E-A157-A6C8-3DBD-9F96FFEE4E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5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36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12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79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4705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295382" y="2721114"/>
            <a:ext cx="36012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Inclusão Social</a:t>
            </a:r>
            <a:endParaRPr/>
          </a:p>
        </p:txBody>
      </p:sp>
      <p:pic>
        <p:nvPicPr>
          <p:cNvPr id="91" name="Google Shape;91;p1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156096" y="3429000"/>
            <a:ext cx="70372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Grupo Escoteiro Terra da Saudade 05/SP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630EC249-C4F7-8DE5-0A5D-825F830DF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3FECC5E1-208E-AB13-E5AC-757F39D7774B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61393422-C3E3-C389-DDF8-476867C82A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DB76ECDD-97D5-ED4E-EA96-6F8339BCF91B}"/>
              </a:ext>
            </a:extLst>
          </p:cNvPr>
          <p:cNvSpPr/>
          <p:nvPr/>
        </p:nvSpPr>
        <p:spPr>
          <a:xfrm>
            <a:off x="0" y="-1016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>
            <a:extLst>
              <a:ext uri="{FF2B5EF4-FFF2-40B4-BE49-F238E27FC236}">
                <a16:creationId xmlns:a16="http://schemas.microsoft.com/office/drawing/2014/main" id="{A5C62BBA-3B2F-AB5C-126D-46FF3C0AE71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>
            <a:extLst>
              <a:ext uri="{FF2B5EF4-FFF2-40B4-BE49-F238E27FC236}">
                <a16:creationId xmlns:a16="http://schemas.microsoft.com/office/drawing/2014/main" id="{02CAA1D6-07DD-2B7A-6D96-B9C6737BBE6C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>
            <a:extLst>
              <a:ext uri="{FF2B5EF4-FFF2-40B4-BE49-F238E27FC236}">
                <a16:creationId xmlns:a16="http://schemas.microsoft.com/office/drawing/2014/main" id="{6252100D-35C2-57CA-866B-8DC137BF18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7" y="2786228"/>
            <a:ext cx="9144000" cy="118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Aumentar a visibilidade do Grupo Escoteiro Terra da Saudade, com o objetivo de atrair novos membros. 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" name="Google Shape;114;p3">
            <a:extLst>
              <a:ext uri="{FF2B5EF4-FFF2-40B4-BE49-F238E27FC236}">
                <a16:creationId xmlns:a16="http://schemas.microsoft.com/office/drawing/2014/main" id="{BFA1AB6E-8611-EF74-0E35-80FC30E0CED0}"/>
              </a:ext>
            </a:extLst>
          </p:cNvPr>
          <p:cNvSpPr txBox="1"/>
          <p:nvPr/>
        </p:nvSpPr>
        <p:spPr>
          <a:xfrm>
            <a:off x="4801708" y="568452"/>
            <a:ext cx="30356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Benefícios</a:t>
            </a:r>
            <a:endParaRPr dirty="0"/>
          </a:p>
        </p:txBody>
      </p:sp>
      <p:sp>
        <p:nvSpPr>
          <p:cNvPr id="3" name="Google Shape;125;p4">
            <a:extLst>
              <a:ext uri="{FF2B5EF4-FFF2-40B4-BE49-F238E27FC236}">
                <a16:creationId xmlns:a16="http://schemas.microsoft.com/office/drawing/2014/main" id="{2A00E4F5-14B2-7F5A-0580-1B8F2847E594}"/>
              </a:ext>
            </a:extLst>
          </p:cNvPr>
          <p:cNvSpPr txBox="1">
            <a:spLocks/>
          </p:cNvSpPr>
          <p:nvPr/>
        </p:nvSpPr>
        <p:spPr>
          <a:xfrm>
            <a:off x="2115480" y="3222523"/>
            <a:ext cx="7961034" cy="260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11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B8B94401-FF2D-1C30-13AC-DE378E83C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072F372B-C0BF-C4E1-0E69-BC412D2598A8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AC27DC79-E434-4346-1AD3-896BD01C8F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F58807B6-7336-247A-39E8-5C9B507628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>
            <a:extLst>
              <a:ext uri="{FF2B5EF4-FFF2-40B4-BE49-F238E27FC236}">
                <a16:creationId xmlns:a16="http://schemas.microsoft.com/office/drawing/2014/main" id="{38933816-6C68-2367-2E52-8114AED5DF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>
            <a:extLst>
              <a:ext uri="{FF2B5EF4-FFF2-40B4-BE49-F238E27FC236}">
                <a16:creationId xmlns:a16="http://schemas.microsoft.com/office/drawing/2014/main" id="{E1E992E2-4C10-FA34-CFF9-A1BA407FD520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39E5A5-0FB1-4CD9-90DC-BA0D73D15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978" y="1046481"/>
            <a:ext cx="7807509" cy="4524082"/>
          </a:xfrm>
          <a:prstGeom prst="rect">
            <a:avLst/>
          </a:prstGeom>
        </p:spPr>
      </p:pic>
      <p:sp>
        <p:nvSpPr>
          <p:cNvPr id="14" name="Google Shape;114;p3">
            <a:extLst>
              <a:ext uri="{FF2B5EF4-FFF2-40B4-BE49-F238E27FC236}">
                <a16:creationId xmlns:a16="http://schemas.microsoft.com/office/drawing/2014/main" id="{D5A379E5-8963-4180-BF86-24E222B729C1}"/>
              </a:ext>
            </a:extLst>
          </p:cNvPr>
          <p:cNvSpPr txBox="1"/>
          <p:nvPr/>
        </p:nvSpPr>
        <p:spPr>
          <a:xfrm>
            <a:off x="5410137" y="253677"/>
            <a:ext cx="160719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1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DE453896-9A72-7D99-0C47-521A90A44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05CC982D-118E-8D48-61C3-D9711B5C87BB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A5624462-5B90-118F-BCE9-A99A7D0836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309598B3-69F1-4A9D-AC96-C1131A756F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>
            <a:extLst>
              <a:ext uri="{FF2B5EF4-FFF2-40B4-BE49-F238E27FC236}">
                <a16:creationId xmlns:a16="http://schemas.microsoft.com/office/drawing/2014/main" id="{217FBD49-5E2B-6831-9A9C-ABC45DE7A2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>
            <a:extLst>
              <a:ext uri="{FF2B5EF4-FFF2-40B4-BE49-F238E27FC236}">
                <a16:creationId xmlns:a16="http://schemas.microsoft.com/office/drawing/2014/main" id="{6EA03E3C-08A5-C4C8-D07F-97A33E343CE7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4;p3">
            <a:extLst>
              <a:ext uri="{FF2B5EF4-FFF2-40B4-BE49-F238E27FC236}">
                <a16:creationId xmlns:a16="http://schemas.microsoft.com/office/drawing/2014/main" id="{0730F64D-9665-797B-9B48-AEBE96DB57D0}"/>
              </a:ext>
            </a:extLst>
          </p:cNvPr>
          <p:cNvSpPr txBox="1"/>
          <p:nvPr/>
        </p:nvSpPr>
        <p:spPr>
          <a:xfrm>
            <a:off x="3931079" y="440761"/>
            <a:ext cx="43298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Escopo e Exclusão</a:t>
            </a:r>
            <a:endParaRPr dirty="0"/>
          </a:p>
        </p:txBody>
      </p:sp>
      <p:sp>
        <p:nvSpPr>
          <p:cNvPr id="7" name="Google Shape;125;p4">
            <a:extLst>
              <a:ext uri="{FF2B5EF4-FFF2-40B4-BE49-F238E27FC236}">
                <a16:creationId xmlns:a16="http://schemas.microsoft.com/office/drawing/2014/main" id="{AAB06E5F-CCA2-69B5-5727-1300889A54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0823" y="1493209"/>
            <a:ext cx="29103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Dentro do Escopo:</a:t>
            </a:r>
            <a:endParaRPr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Google Shape;125;p4">
            <a:extLst>
              <a:ext uri="{FF2B5EF4-FFF2-40B4-BE49-F238E27FC236}">
                <a16:creationId xmlns:a16="http://schemas.microsoft.com/office/drawing/2014/main" id="{623D2E0C-F8B3-4A39-15D8-ADD114BF6C28}"/>
              </a:ext>
            </a:extLst>
          </p:cNvPr>
          <p:cNvSpPr txBox="1">
            <a:spLocks/>
          </p:cNvSpPr>
          <p:nvPr/>
        </p:nvSpPr>
        <p:spPr>
          <a:xfrm>
            <a:off x="2308362" y="2199884"/>
            <a:ext cx="7393533" cy="360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Home</a:t>
            </a:r>
          </a:p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Ramos</a:t>
            </a:r>
          </a:p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Galeria</a:t>
            </a:r>
          </a:p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de Login</a:t>
            </a:r>
          </a:p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de Cadastro</a:t>
            </a:r>
          </a:p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de Configuração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/Perfil</a:t>
            </a:r>
          </a:p>
          <a:p>
            <a:pPr marL="0" indent="0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Criação da tela de Admin</a:t>
            </a: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24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DE453896-9A72-7D99-0C47-521A90A44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05CC982D-118E-8D48-61C3-D9711B5C87BB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A5624462-5B90-118F-BCE9-A99A7D0836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309598B3-69F1-4A9D-AC96-C1131A756F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>
            <a:extLst>
              <a:ext uri="{FF2B5EF4-FFF2-40B4-BE49-F238E27FC236}">
                <a16:creationId xmlns:a16="http://schemas.microsoft.com/office/drawing/2014/main" id="{217FBD49-5E2B-6831-9A9C-ABC45DE7A2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>
            <a:extLst>
              <a:ext uri="{FF2B5EF4-FFF2-40B4-BE49-F238E27FC236}">
                <a16:creationId xmlns:a16="http://schemas.microsoft.com/office/drawing/2014/main" id="{6EA03E3C-08A5-C4C8-D07F-97A33E343CE7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4;p3">
            <a:extLst>
              <a:ext uri="{FF2B5EF4-FFF2-40B4-BE49-F238E27FC236}">
                <a16:creationId xmlns:a16="http://schemas.microsoft.com/office/drawing/2014/main" id="{0730F64D-9665-797B-9B48-AEBE96DB57D0}"/>
              </a:ext>
            </a:extLst>
          </p:cNvPr>
          <p:cNvSpPr txBox="1"/>
          <p:nvPr/>
        </p:nvSpPr>
        <p:spPr>
          <a:xfrm>
            <a:off x="3931079" y="440761"/>
            <a:ext cx="43298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Escopo e Exclusão</a:t>
            </a:r>
            <a:endParaRPr dirty="0"/>
          </a:p>
        </p:txBody>
      </p:sp>
      <p:sp>
        <p:nvSpPr>
          <p:cNvPr id="7" name="Google Shape;125;p4">
            <a:extLst>
              <a:ext uri="{FF2B5EF4-FFF2-40B4-BE49-F238E27FC236}">
                <a16:creationId xmlns:a16="http://schemas.microsoft.com/office/drawing/2014/main" id="{AAB06E5F-CCA2-69B5-5727-1300889A54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0823" y="1589368"/>
            <a:ext cx="29103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Fora do Escopo:</a:t>
            </a:r>
            <a:endParaRPr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Google Shape;125;p4">
            <a:extLst>
              <a:ext uri="{FF2B5EF4-FFF2-40B4-BE49-F238E27FC236}">
                <a16:creationId xmlns:a16="http://schemas.microsoft.com/office/drawing/2014/main" id="{623D2E0C-F8B3-4A39-15D8-ADD114BF6C28}"/>
              </a:ext>
            </a:extLst>
          </p:cNvPr>
          <p:cNvSpPr txBox="1">
            <a:spLocks/>
          </p:cNvSpPr>
          <p:nvPr/>
        </p:nvSpPr>
        <p:spPr>
          <a:xfrm>
            <a:off x="2672542" y="2297214"/>
            <a:ext cx="7393533" cy="360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Adicionar recursos de Acessibilidade</a:t>
            </a:r>
          </a:p>
          <a:p>
            <a:pPr marL="0" indent="0" algn="l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Uso de API (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de Programação de Aplicações) é um conjunto de regras e protocolos que permite que diferentes softwares se comuniquem entre si.</a:t>
            </a: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4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E47545A2-3EB5-FB6C-97D6-3E1CD96A4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DE3852F5-D8A4-9FBA-4E7E-4D392FF76B14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F146F641-807C-2793-F525-BE5C8AF434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074A04A4-B0AC-1141-2EBB-0C4B21312D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>
            <a:extLst>
              <a:ext uri="{FF2B5EF4-FFF2-40B4-BE49-F238E27FC236}">
                <a16:creationId xmlns:a16="http://schemas.microsoft.com/office/drawing/2014/main" id="{4110DE0E-D38D-FA2C-5854-C8A68AB9141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>
            <a:extLst>
              <a:ext uri="{FF2B5EF4-FFF2-40B4-BE49-F238E27FC236}">
                <a16:creationId xmlns:a16="http://schemas.microsoft.com/office/drawing/2014/main" id="{26C62C64-EA81-7EB1-7C5D-57B8E1D6FF23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4;p3">
            <a:extLst>
              <a:ext uri="{FF2B5EF4-FFF2-40B4-BE49-F238E27FC236}">
                <a16:creationId xmlns:a16="http://schemas.microsoft.com/office/drawing/2014/main" id="{CE1C821F-33C9-6A88-706D-46D9B2E9F976}"/>
              </a:ext>
            </a:extLst>
          </p:cNvPr>
          <p:cNvSpPr txBox="1"/>
          <p:nvPr/>
        </p:nvSpPr>
        <p:spPr>
          <a:xfrm>
            <a:off x="3478795" y="406231"/>
            <a:ext cx="479013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Métricas de Sucesso</a:t>
            </a:r>
            <a:endParaRPr dirty="0"/>
          </a:p>
        </p:txBody>
      </p:sp>
      <p:sp>
        <p:nvSpPr>
          <p:cNvPr id="7" name="Google Shape;125;p4">
            <a:extLst>
              <a:ext uri="{FF2B5EF4-FFF2-40B4-BE49-F238E27FC236}">
                <a16:creationId xmlns:a16="http://schemas.microsoft.com/office/drawing/2014/main" id="{73164B38-942C-55AD-568C-4816A6ABE9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55597" y="1918235"/>
            <a:ext cx="193695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Aceitável:</a:t>
            </a:r>
            <a:endParaRPr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Google Shape;125;p4">
            <a:extLst>
              <a:ext uri="{FF2B5EF4-FFF2-40B4-BE49-F238E27FC236}">
                <a16:creationId xmlns:a16="http://schemas.microsoft.com/office/drawing/2014/main" id="{3630749C-978F-55B4-D315-AB3C48D5432A}"/>
              </a:ext>
            </a:extLst>
          </p:cNvPr>
          <p:cNvSpPr txBox="1">
            <a:spLocks/>
          </p:cNvSpPr>
          <p:nvPr/>
        </p:nvSpPr>
        <p:spPr>
          <a:xfrm>
            <a:off x="2255597" y="2558852"/>
            <a:ext cx="6263152" cy="267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Entregar todas as telas do projeto funcionando</a:t>
            </a:r>
          </a:p>
          <a:p>
            <a:pPr marL="0" indent="0" algn="l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Responsividade do site</a:t>
            </a:r>
          </a:p>
          <a:p>
            <a:pPr marL="0" indent="0" algn="l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Adicionar recursos de Acessibilidade no site</a:t>
            </a: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indent="0" algn="l"/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68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32" name="Google Shape;132;p5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5"/>
          <p:cNvGraphicFramePr/>
          <p:nvPr>
            <p:extLst>
              <p:ext uri="{D42A27DB-BD31-4B8C-83A1-F6EECF244321}">
                <p14:modId xmlns:p14="http://schemas.microsoft.com/office/powerpoint/2010/main" val="654807442"/>
              </p:ext>
            </p:extLst>
          </p:nvPr>
        </p:nvGraphicFramePr>
        <p:xfrm>
          <a:off x="2031998" y="2131060"/>
          <a:ext cx="8128000" cy="2895670"/>
        </p:xfrm>
        <a:graphic>
          <a:graphicData uri="http://schemas.openxmlformats.org/drawingml/2006/table">
            <a:tbl>
              <a:tblPr firstRow="1" bandRow="1">
                <a:noFill/>
                <a:tableStyleId>{B3C8EE10-031F-441B-9FD6-47497D3D79C8}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strike="noStrike" cap="none" dirty="0"/>
                        <a:t>Tecnologias Aplicadas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 dirty="0" err="1"/>
                        <a:t>TailwindCSS</a:t>
                      </a:r>
                      <a:r>
                        <a:rPr lang="pt-BR" sz="2000" u="none" strike="noStrike" cap="none" dirty="0"/>
                        <a:t> / </a:t>
                      </a:r>
                      <a:r>
                        <a:rPr lang="pt-BR" sz="2000" u="none" strike="noStrike" cap="none" dirty="0" err="1"/>
                        <a:t>JavaScript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 err="1"/>
                        <a:t>React</a:t>
                      </a:r>
                      <a:r>
                        <a:rPr lang="pt-BR" sz="2000" dirty="0"/>
                        <a:t> / </a:t>
                      </a:r>
                      <a:r>
                        <a:rPr lang="pt-BR" sz="2000" dirty="0" err="1"/>
                        <a:t>Firebase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/>
                        <a:t>Lucide-</a:t>
                      </a:r>
                      <a:r>
                        <a:rPr lang="pt-BR" sz="2000" dirty="0" err="1"/>
                        <a:t>React</a:t>
                      </a:r>
                      <a:r>
                        <a:rPr lang="pt-BR" sz="2000" dirty="0"/>
                        <a:t> / </a:t>
                      </a:r>
                      <a:r>
                        <a:rPr lang="pt-BR" sz="2000" dirty="0" err="1"/>
                        <a:t>Eslint</a:t>
                      </a:r>
                      <a:r>
                        <a:rPr lang="pt-BR" sz="2000" dirty="0"/>
                        <a:t> / </a:t>
                      </a:r>
                      <a:r>
                        <a:rPr lang="pt-BR" sz="2000" dirty="0" err="1"/>
                        <a:t>Framer</a:t>
                      </a:r>
                      <a:r>
                        <a:rPr lang="pt-BR" sz="2000" dirty="0"/>
                        <a:t>-Motion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dirty="0" err="1"/>
                        <a:t>Git</a:t>
                      </a:r>
                      <a:r>
                        <a:rPr lang="pt-BR" sz="2000" b="0" dirty="0"/>
                        <a:t> / GitHub / </a:t>
                      </a:r>
                      <a:r>
                        <a:rPr lang="pt-BR" sz="2000" b="0" dirty="0" err="1"/>
                        <a:t>Notion</a:t>
                      </a:r>
                      <a:endParaRPr lang="pt-BR" sz="3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/>
                        <a:t>Visual Studio </a:t>
                      </a:r>
                      <a:r>
                        <a:rPr lang="pt-BR" sz="2000" dirty="0" err="1"/>
                        <a:t>Code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/>
                        <a:t>Visual Paradigma / Draw.io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44" name="Google Shape;144;p6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6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9926863" y="5265210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21499" y="2043195"/>
            <a:ext cx="3366447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Light-social-Brand: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#E2F0E1</a:t>
            </a:r>
            <a:b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Light-social-Blue: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#5F9EA0</a:t>
            </a:r>
            <a:b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Social-Brand: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#059A00</a:t>
            </a:r>
            <a:b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Social-White: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#FAFAFA</a:t>
            </a:r>
            <a:b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Social-</a:t>
            </a:r>
            <a:r>
              <a:rPr lang="pt-BR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Red</a:t>
            </a: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#FF6347</a:t>
            </a:r>
            <a:b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Social-Gray: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#AFAFAF</a:t>
            </a:r>
            <a:b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Social-Black: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#1A1A1A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4663238" y="584052"/>
            <a:ext cx="21561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Paleta de Cores</a:t>
            </a:r>
            <a:endParaRPr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207A06A-1042-FBDB-4528-E4B5CB7B2AA0}"/>
              </a:ext>
            </a:extLst>
          </p:cNvPr>
          <p:cNvSpPr/>
          <p:nvPr/>
        </p:nvSpPr>
        <p:spPr>
          <a:xfrm>
            <a:off x="4208207" y="1504251"/>
            <a:ext cx="3018504" cy="31091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229A36-AC03-4505-F34A-0330D891D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44" y="1789156"/>
            <a:ext cx="2539365" cy="2539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58" name="Google Shape;158;p7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7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4263728" y="191732"/>
            <a:ext cx="32637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dirty="0"/>
          </a:p>
        </p:txBody>
      </p:sp>
      <p:sp>
        <p:nvSpPr>
          <p:cNvPr id="163" name="Google Shape;163;p7"/>
          <p:cNvSpPr txBox="1"/>
          <p:nvPr/>
        </p:nvSpPr>
        <p:spPr>
          <a:xfrm>
            <a:off x="4193815" y="875817"/>
            <a:ext cx="3403608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Funcionais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Cadastro de voluntários/Jovens</a:t>
            </a:r>
            <a:endParaRPr lang="pt-BR" dirty="0">
              <a:ea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tela de galeria com as fotos das atividades do grupo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Modificações de Perfil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Não Funcionais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Paleta de cores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Fontes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de Sistema Operacional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 de Negócios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Direitos autorais de imagem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71" name="Google Shape;171;p8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0755" y="2131141"/>
            <a:ext cx="3600945" cy="268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4187" y="2131141"/>
            <a:ext cx="3600945" cy="268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8666892" y="1580136"/>
            <a:ext cx="2689916" cy="37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/>
        </p:nvSpPr>
        <p:spPr>
          <a:xfrm>
            <a:off x="2926538" y="406211"/>
            <a:ext cx="77857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 de Baixa Resolução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86" name="Google Shape;186;p9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2847057" y="458685"/>
            <a:ext cx="57501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Média Resolução/Mobile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CD0DE3-E756-10D9-A39C-ADA18DBFC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752" y="1272303"/>
            <a:ext cx="2144611" cy="48085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5E7ADE-63B6-E503-130A-9BB924500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626" y="1272303"/>
            <a:ext cx="2144611" cy="4825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A78FB2-20E8-D608-3501-49513640D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500" y="1263193"/>
            <a:ext cx="2144611" cy="4790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4705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447746" y="760154"/>
            <a:ext cx="52965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 do Projeto</a:t>
            </a:r>
            <a:endParaRPr/>
          </a:p>
        </p:txBody>
      </p:sp>
      <p:pic>
        <p:nvPicPr>
          <p:cNvPr id="101" name="Google Shape;101;p2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867377" y="2300210"/>
            <a:ext cx="5723467" cy="22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Bononi (</a:t>
            </a:r>
            <a:r>
              <a:rPr lang="pt-B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Luís Felipe (</a:t>
            </a:r>
            <a:r>
              <a:rPr lang="pt-B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Lucas Cotrim (</a:t>
            </a:r>
            <a:r>
              <a:rPr lang="pt-B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Richard Ryan Carvalho (Project </a:t>
            </a:r>
            <a:r>
              <a:rPr lang="pt-B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Leader</a:t>
            </a:r>
            <a:r>
              <a:rPr lang="pt-B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28A560FA-D5B4-FD64-F0D3-BFF89FFBD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>
            <a:extLst>
              <a:ext uri="{FF2B5EF4-FFF2-40B4-BE49-F238E27FC236}">
                <a16:creationId xmlns:a16="http://schemas.microsoft.com/office/drawing/2014/main" id="{58473DFD-67BD-4565-D0EA-866EACCD72F8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99" name="Google Shape;199;p10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65F1E20A-1470-EC59-92D0-510925B2DE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>
            <a:extLst>
              <a:ext uri="{FF2B5EF4-FFF2-40B4-BE49-F238E27FC236}">
                <a16:creationId xmlns:a16="http://schemas.microsoft.com/office/drawing/2014/main" id="{0C8CA0E4-0B0F-7352-23BF-79642707EB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0" descr="Logotipo&#10;&#10;Descrição gerada automaticamente com confiança baixa">
            <a:extLst>
              <a:ext uri="{FF2B5EF4-FFF2-40B4-BE49-F238E27FC236}">
                <a16:creationId xmlns:a16="http://schemas.microsoft.com/office/drawing/2014/main" id="{53974EF1-43D3-E332-608F-F4868F4891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>
            <a:extLst>
              <a:ext uri="{FF2B5EF4-FFF2-40B4-BE49-F238E27FC236}">
                <a16:creationId xmlns:a16="http://schemas.microsoft.com/office/drawing/2014/main" id="{44AD3416-C3CF-698F-D783-0A76A9755017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>
            <a:extLst>
              <a:ext uri="{FF2B5EF4-FFF2-40B4-BE49-F238E27FC236}">
                <a16:creationId xmlns:a16="http://schemas.microsoft.com/office/drawing/2014/main" id="{E14FF9AA-0727-640E-39A5-8633F1C752F6}"/>
              </a:ext>
            </a:extLst>
          </p:cNvPr>
          <p:cNvSpPr txBox="1"/>
          <p:nvPr/>
        </p:nvSpPr>
        <p:spPr>
          <a:xfrm>
            <a:off x="1953145" y="406211"/>
            <a:ext cx="97325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Média Resolução/Desktop</a:t>
            </a:r>
            <a:endParaRPr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543767-5195-A641-BDC9-597FE5294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131" y="1630261"/>
            <a:ext cx="2489983" cy="28562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A7FCBD-9049-B81E-208E-38F564C20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461" y="1599030"/>
            <a:ext cx="3410311" cy="27942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D1718F5-50D6-2C2F-6E15-A5C93724A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6185" y="1567800"/>
            <a:ext cx="3410311" cy="28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3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289" name="Google Shape;289;p17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7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7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1740309" y="2949677"/>
            <a:ext cx="935047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Muito obrigado pela atenção de todos!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09" name="Google Shape;109;p3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-11576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332295" y="1937994"/>
            <a:ext cx="752740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projeto é um meio de divulgar o Grupo Escoteiro Terra da Saudade, que faz um excelente trabalho com nossos jovens e crianças. Mediante o tema escolhido para nosso projeto “Inclusão Social”, nós optamos por escolher o “</a:t>
            </a:r>
            <a:r>
              <a:rPr lang="pt-BR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Gets</a:t>
            </a: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para esse projeto, pelo fato de eles ainda não terem um site que divulgue seu trabalho aqui na cidade de Matão. Nosso projeto será de um Website, com o intuito de atrair novos voluntários e jovens para o movimento escoteiro.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3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129512" y="753831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76E17F4B-CD95-21AD-1EF3-01E85017E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>
            <a:extLst>
              <a:ext uri="{FF2B5EF4-FFF2-40B4-BE49-F238E27FC236}">
                <a16:creationId xmlns:a16="http://schemas.microsoft.com/office/drawing/2014/main" id="{B7C17B5A-B88C-8494-DC57-2999B1409044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99" name="Google Shape;199;p10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D578D09A-E832-8699-8A5F-21A970D63A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>
            <a:extLst>
              <a:ext uri="{FF2B5EF4-FFF2-40B4-BE49-F238E27FC236}">
                <a16:creationId xmlns:a16="http://schemas.microsoft.com/office/drawing/2014/main" id="{083DB351-2FFE-43AF-7370-CE9A98D130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pt-BR"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0" descr="Logotipo&#10;&#10;Descrição gerada automaticamente com confiança baixa">
            <a:extLst>
              <a:ext uri="{FF2B5EF4-FFF2-40B4-BE49-F238E27FC236}">
                <a16:creationId xmlns:a16="http://schemas.microsoft.com/office/drawing/2014/main" id="{3D1578B8-02E8-3C71-BB22-C48F56445B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>
            <a:extLst>
              <a:ext uri="{FF2B5EF4-FFF2-40B4-BE49-F238E27FC236}">
                <a16:creationId xmlns:a16="http://schemas.microsoft.com/office/drawing/2014/main" id="{D7AB3303-A811-E78C-2599-5F710BC54A45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>
            <a:extLst>
              <a:ext uri="{FF2B5EF4-FFF2-40B4-BE49-F238E27FC236}">
                <a16:creationId xmlns:a16="http://schemas.microsoft.com/office/drawing/2014/main" id="{3863CAB2-CD96-39EC-36D2-A4E6B3414657}"/>
              </a:ext>
            </a:extLst>
          </p:cNvPr>
          <p:cNvSpPr txBox="1"/>
          <p:nvPr/>
        </p:nvSpPr>
        <p:spPr>
          <a:xfrm>
            <a:off x="4863637" y="437319"/>
            <a:ext cx="24647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1;p3">
            <a:extLst>
              <a:ext uri="{FF2B5EF4-FFF2-40B4-BE49-F238E27FC236}">
                <a16:creationId xmlns:a16="http://schemas.microsoft.com/office/drawing/2014/main" id="{5A04842F-1455-F951-A54D-54B64DC2C8E4}"/>
              </a:ext>
            </a:extLst>
          </p:cNvPr>
          <p:cNvSpPr txBox="1"/>
          <p:nvPr/>
        </p:nvSpPr>
        <p:spPr>
          <a:xfrm>
            <a:off x="2332294" y="1937994"/>
            <a:ext cx="752740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grupo escoteiro Terra da Saudade enfrenta dificuldades no controle de endereços residenciais dos pais ao matricularem seus filhos para o movimento escoteiro. Esse processo manual de gestão de informações limita a comunicação eficaz entre o grupo e as famílias, além de não haver uma plataforma online para divulgar suas atividades e o movimento escoteiro.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8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E77E94F9-B2E2-E30F-ECEE-3D1D9744D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>
            <a:extLst>
              <a:ext uri="{FF2B5EF4-FFF2-40B4-BE49-F238E27FC236}">
                <a16:creationId xmlns:a16="http://schemas.microsoft.com/office/drawing/2014/main" id="{9D212548-B512-1611-F476-B4C23C73C073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99" name="Google Shape;199;p10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B5FFAC98-D259-4B13-0FD3-FCEF8D8D4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>
            <a:extLst>
              <a:ext uri="{FF2B5EF4-FFF2-40B4-BE49-F238E27FC236}">
                <a16:creationId xmlns:a16="http://schemas.microsoft.com/office/drawing/2014/main" id="{70981DE6-426F-85D4-C4C4-745E49976A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pt-BR"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0" descr="Logotipo&#10;&#10;Descrição gerada automaticamente com confiança baixa">
            <a:extLst>
              <a:ext uri="{FF2B5EF4-FFF2-40B4-BE49-F238E27FC236}">
                <a16:creationId xmlns:a16="http://schemas.microsoft.com/office/drawing/2014/main" id="{270ED2E1-BA16-91CB-12FA-14A28B1CF88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>
            <a:extLst>
              <a:ext uri="{FF2B5EF4-FFF2-40B4-BE49-F238E27FC236}">
                <a16:creationId xmlns:a16="http://schemas.microsoft.com/office/drawing/2014/main" id="{B8A3A4DD-9C93-2AC3-966C-C59485CE129B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>
            <a:extLst>
              <a:ext uri="{FF2B5EF4-FFF2-40B4-BE49-F238E27FC236}">
                <a16:creationId xmlns:a16="http://schemas.microsoft.com/office/drawing/2014/main" id="{DA3F590B-9ABB-4E86-06BF-7A8543EB5965}"/>
              </a:ext>
            </a:extLst>
          </p:cNvPr>
          <p:cNvSpPr txBox="1"/>
          <p:nvPr/>
        </p:nvSpPr>
        <p:spPr>
          <a:xfrm>
            <a:off x="4863637" y="437319"/>
            <a:ext cx="24647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Solução</a:t>
            </a:r>
            <a:endParaRPr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1;p3">
            <a:extLst>
              <a:ext uri="{FF2B5EF4-FFF2-40B4-BE49-F238E27FC236}">
                <a16:creationId xmlns:a16="http://schemas.microsoft.com/office/drawing/2014/main" id="{AA48B2EE-D12B-D8A7-1CF0-CDEF27D1AC3D}"/>
              </a:ext>
            </a:extLst>
          </p:cNvPr>
          <p:cNvSpPr txBox="1"/>
          <p:nvPr/>
        </p:nvSpPr>
        <p:spPr>
          <a:xfrm>
            <a:off x="2332294" y="1937994"/>
            <a:ext cx="752740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criação de um site com um sistema de cadastro que permitirá que os pais forneçam suas informações de maneira mais prática e organizada, assim facilitando o controle de dados, como: endereços residenciais e contatos. Além disso, o site servirá como uma plataforma oficial para divulgar as atividades, eventos e valores do movimento escoteiro, podendo promover uma visibilidade maior, e trazer uma interação com a comunidade escoteira.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0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AF13328E-E241-A69E-0CB9-8B122A901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E27BBDEC-CC70-E135-F7F3-9F30CC17C55C}"/>
              </a:ext>
            </a:extLst>
          </p:cNvPr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>
            <a:extLst>
              <a:ext uri="{FF2B5EF4-FFF2-40B4-BE49-F238E27FC236}">
                <a16:creationId xmlns:a16="http://schemas.microsoft.com/office/drawing/2014/main" id="{71C8D4E9-3F48-70A8-4833-D06AD45F03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CCE8C35F-2162-4A3F-E5C2-8890370E77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>
            <a:extLst>
              <a:ext uri="{FF2B5EF4-FFF2-40B4-BE49-F238E27FC236}">
                <a16:creationId xmlns:a16="http://schemas.microsoft.com/office/drawing/2014/main" id="{DFAD5F06-CA4E-85A6-A401-916C0BA3D5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>
            <a:extLst>
              <a:ext uri="{FF2B5EF4-FFF2-40B4-BE49-F238E27FC236}">
                <a16:creationId xmlns:a16="http://schemas.microsoft.com/office/drawing/2014/main" id="{7D9837C1-36FE-7163-1113-C98C81D470D0}"/>
              </a:ext>
            </a:extLst>
          </p:cNvPr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>
            <a:extLst>
              <a:ext uri="{FF2B5EF4-FFF2-40B4-BE49-F238E27FC236}">
                <a16:creationId xmlns:a16="http://schemas.microsoft.com/office/drawing/2014/main" id="{EF4042A7-10EC-0F52-1E8C-19660122D5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44877" y="1511073"/>
            <a:ext cx="9144000" cy="429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para divulgar as atividades do GETS;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para 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logar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dentro do site;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Ramos para explicar cada ramo do GETS;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Galeria para ilustrar as atividades do GETS;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Configurações/Perfil;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Cadastro para atrair mais escoteiros/voluntários;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um layout para Administração dos chefes do GETS.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" name="Google Shape;114;p3">
            <a:extLst>
              <a:ext uri="{FF2B5EF4-FFF2-40B4-BE49-F238E27FC236}">
                <a16:creationId xmlns:a16="http://schemas.microsoft.com/office/drawing/2014/main" id="{E9D3E765-D120-015D-6744-3C671CE446A7}"/>
              </a:ext>
            </a:extLst>
          </p:cNvPr>
          <p:cNvSpPr txBox="1"/>
          <p:nvPr/>
        </p:nvSpPr>
        <p:spPr>
          <a:xfrm>
            <a:off x="4181258" y="495597"/>
            <a:ext cx="30356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Entregáveis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630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subTitle" idx="1"/>
          </p:nvPr>
        </p:nvSpPr>
        <p:spPr>
          <a:xfrm>
            <a:off x="1523998" y="1276318"/>
            <a:ext cx="9144000" cy="429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Geral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Site para divulgar o movimento escoteiro e Grupo Escoteiro Terra da       Saudade. 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Específico</a:t>
            </a:r>
            <a:r>
              <a:rPr lang="pt-BR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Atrair e conseguir mais voluntários, jovens para o Grupo Escoteiro Terra da Saudade e possíveis parcerias.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CF8598-FDE6-4457-A3EC-A70E920A9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191" y="1245861"/>
            <a:ext cx="6995613" cy="4345957"/>
          </a:xfrm>
          <a:prstGeom prst="rect">
            <a:avLst/>
          </a:prstGeom>
        </p:spPr>
      </p:pic>
      <p:sp>
        <p:nvSpPr>
          <p:cNvPr id="10" name="Google Shape;114;p3">
            <a:extLst>
              <a:ext uri="{FF2B5EF4-FFF2-40B4-BE49-F238E27FC236}">
                <a16:creationId xmlns:a16="http://schemas.microsoft.com/office/drawing/2014/main" id="{E74844CC-D0D0-4D4B-959F-52F15A339697}"/>
              </a:ext>
            </a:extLst>
          </p:cNvPr>
          <p:cNvSpPr txBox="1"/>
          <p:nvPr/>
        </p:nvSpPr>
        <p:spPr>
          <a:xfrm>
            <a:off x="4578187" y="440911"/>
            <a:ext cx="30356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Stackholder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6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4;p3">
            <a:extLst>
              <a:ext uri="{FF2B5EF4-FFF2-40B4-BE49-F238E27FC236}">
                <a16:creationId xmlns:a16="http://schemas.microsoft.com/office/drawing/2014/main" id="{E74844CC-D0D0-4D4B-959F-52F15A339697}"/>
              </a:ext>
            </a:extLst>
          </p:cNvPr>
          <p:cNvSpPr txBox="1"/>
          <p:nvPr/>
        </p:nvSpPr>
        <p:spPr>
          <a:xfrm>
            <a:off x="3548458" y="564479"/>
            <a:ext cx="510537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4000" b="1" dirty="0">
                <a:solidFill>
                  <a:schemeClr val="lt1"/>
                </a:solidFill>
                <a:latin typeface="Calibri"/>
                <a:cs typeface="Calibri"/>
              </a:rPr>
              <a:t>Avaliação </a:t>
            </a:r>
            <a:r>
              <a:rPr lang="pt-BR" sz="4000" b="1" dirty="0" err="1">
                <a:solidFill>
                  <a:schemeClr val="lt1"/>
                </a:solidFill>
                <a:latin typeface="Calibri"/>
                <a:cs typeface="Calibri"/>
              </a:rPr>
              <a:t>Heuristica</a:t>
            </a:r>
          </a:p>
        </p:txBody>
      </p:sp>
      <p:pic>
        <p:nvPicPr>
          <p:cNvPr id="2" name="Imagem 1" descr="Tabela&#10;&#10;Descrição gerada automaticamente">
            <a:extLst>
              <a:ext uri="{FF2B5EF4-FFF2-40B4-BE49-F238E27FC236}">
                <a16:creationId xmlns:a16="http://schemas.microsoft.com/office/drawing/2014/main" id="{C1DF0125-E9A0-C6FD-F2F1-A907A28FE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70" y="2517728"/>
            <a:ext cx="11203458" cy="18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685</Words>
  <Application>Microsoft Office PowerPoint</Application>
  <PresentationFormat>Widescreen</PresentationFormat>
  <Paragraphs>152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RICHARD RYAN CARVALHO</dc:creator>
  <cp:lastModifiedBy>DANIEL FIDEL BONONI</cp:lastModifiedBy>
  <cp:revision>22</cp:revision>
  <dcterms:created xsi:type="dcterms:W3CDTF">2024-06-08T22:25:51Z</dcterms:created>
  <dcterms:modified xsi:type="dcterms:W3CDTF">2024-11-27T12:41:26Z</dcterms:modified>
</cp:coreProperties>
</file>