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lay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dSY2G/u0Dzt8BB6N8cugrs+FI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C8EE10-031F-441B-9FD6-47497D3D79C8}">
  <a:tblStyle styleId="{B3C8EE10-031F-441B-9FD6-47497D3D79C8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0E7"/>
          </a:solidFill>
        </a:fill>
      </a:tcStyle>
    </a:wholeTbl>
    <a:band1H>
      <a:tcTxStyle/>
      <a:tcStyle>
        <a:tcBdr/>
        <a:fill>
          <a:solidFill>
            <a:srgbClr val="CFE1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E1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839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7523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947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2057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0376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2805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8450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7292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852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515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720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36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05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43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6813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978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489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4705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295382" y="2721114"/>
            <a:ext cx="36012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Inclusão Social</a:t>
            </a:r>
            <a:endParaRPr/>
          </a:p>
        </p:txBody>
      </p:sp>
      <p:pic>
        <p:nvPicPr>
          <p:cNvPr id="91" name="Google Shape;91;p1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156096" y="3429000"/>
            <a:ext cx="70372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Grupo Escoteiro Terra da Saudade 05/SP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99" name="Google Shape;199;p10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0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2097889" y="406211"/>
            <a:ext cx="97325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 de Alta Resolução/Desktop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1939" y="1310044"/>
            <a:ext cx="9047343" cy="423791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 txBox="1"/>
          <p:nvPr/>
        </p:nvSpPr>
        <p:spPr>
          <a:xfrm>
            <a:off x="126179" y="6357874"/>
            <a:ext cx="10704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Gustavo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212" name="Google Shape;212;p11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1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4988691" y="312402"/>
            <a:ext cx="16813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BPMN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126178" y="6276622"/>
            <a:ext cx="11157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Rafael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21" y="1180692"/>
            <a:ext cx="8916308" cy="4273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224" name="Google Shape;224;p12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2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 txBox="1"/>
          <p:nvPr/>
        </p:nvSpPr>
        <p:spPr>
          <a:xfrm>
            <a:off x="3389226" y="406211"/>
            <a:ext cx="64473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Casos de Uso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955" y="1630261"/>
            <a:ext cx="8594834" cy="380428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2"/>
          <p:cNvSpPr txBox="1"/>
          <p:nvPr/>
        </p:nvSpPr>
        <p:spPr>
          <a:xfrm>
            <a:off x="126179" y="6357874"/>
            <a:ext cx="1102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Rafael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237" name="Google Shape;237;p13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3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3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3595754" y="406211"/>
            <a:ext cx="48599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Pacotes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7226" y="1354399"/>
            <a:ext cx="6659494" cy="490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3"/>
          <p:cNvSpPr txBox="1"/>
          <p:nvPr/>
        </p:nvSpPr>
        <p:spPr>
          <a:xfrm>
            <a:off x="126179" y="6263621"/>
            <a:ext cx="1320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Gustavo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250" name="Google Shape;250;p14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4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4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3076068" y="406211"/>
            <a:ext cx="603985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Implantação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01596" y="1322788"/>
            <a:ext cx="7966493" cy="421242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4"/>
          <p:cNvSpPr txBox="1"/>
          <p:nvPr/>
        </p:nvSpPr>
        <p:spPr>
          <a:xfrm>
            <a:off x="126179" y="6295156"/>
            <a:ext cx="11976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Gustavo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263" name="Google Shape;263;p15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5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5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"/>
          <p:cNvSpPr txBox="1"/>
          <p:nvPr/>
        </p:nvSpPr>
        <p:spPr>
          <a:xfrm>
            <a:off x="2295116" y="406211"/>
            <a:ext cx="760176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Modelagem de Banco de Dados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6758" y="1952889"/>
            <a:ext cx="11051822" cy="325563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5"/>
          <p:cNvSpPr txBox="1"/>
          <p:nvPr/>
        </p:nvSpPr>
        <p:spPr>
          <a:xfrm>
            <a:off x="113959" y="6242755"/>
            <a:ext cx="759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Luís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276" name="Google Shape;276;p16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16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/>
          <p:nvPr/>
        </p:nvSpPr>
        <p:spPr>
          <a:xfrm>
            <a:off x="10028463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 txBox="1"/>
          <p:nvPr/>
        </p:nvSpPr>
        <p:spPr>
          <a:xfrm>
            <a:off x="1979195" y="107245"/>
            <a:ext cx="760176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Classes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390" y="1044478"/>
            <a:ext cx="7643356" cy="540210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6"/>
          <p:cNvSpPr txBox="1"/>
          <p:nvPr/>
        </p:nvSpPr>
        <p:spPr>
          <a:xfrm>
            <a:off x="126179" y="6357874"/>
            <a:ext cx="6188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Luís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289" name="Google Shape;289;p17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7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7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 txBox="1"/>
          <p:nvPr/>
        </p:nvSpPr>
        <p:spPr>
          <a:xfrm>
            <a:off x="1740309" y="2949677"/>
            <a:ext cx="935047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Muito obrigado pela atenção de todos!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4705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447746" y="760154"/>
            <a:ext cx="52965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 do Projeto</a:t>
            </a:r>
            <a:endParaRPr/>
          </a:p>
        </p:txBody>
      </p:sp>
      <p:pic>
        <p:nvPicPr>
          <p:cNvPr id="101" name="Google Shape;101;p2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867377" y="2300210"/>
            <a:ext cx="5723467" cy="254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Gustavo Henrique (BD)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João Marcos (Dev-Backend)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Luís Felipe (BD)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Rafael  Vieira (Líder Projeto)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Richard Ryan Carvalho (Dev- Backend)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09" name="Google Shape;109;p3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-11576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332295" y="1937994"/>
            <a:ext cx="7527405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projeto é um meio de divulgar o Grupo Escoteiro Terra da Saudade, que faz um excelente trabalho com nossos jovens e crianças. Mediante o tema escolhido para nosso projeto “Inclusão Social”, nós optamos por escolher o “Gets” para esse projeto, pelo fato de eles ainda não terem um site que divulgue seu trabalho aqui na cidade de Matão. Nosso projeto será de um Website, com o intuito de atrair novos voluntários e jovens para o movimento escoteiro.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3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5129512" y="753831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126179" y="6357874"/>
            <a:ext cx="1061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Rafael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21" name="Google Shape;121;p4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subTitle" idx="1"/>
          </p:nvPr>
        </p:nvSpPr>
        <p:spPr>
          <a:xfrm>
            <a:off x="1523998" y="1276318"/>
            <a:ext cx="9144000" cy="429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Geral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Site para divulgar o movimento escoteiro e Grupo Escoteiro Terra da       Saudade.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Específico</a:t>
            </a:r>
            <a:r>
              <a:rPr lang="pt-BR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Atrair e conseguir mais voluntários, jovens para o Grupo Escoteiro Terra da Saudade e possíveis parcerias.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26179" y="6357874"/>
            <a:ext cx="9519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Ryan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32" name="Google Shape;132;p5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5"/>
          <p:cNvGraphicFramePr/>
          <p:nvPr/>
        </p:nvGraphicFramePr>
        <p:xfrm>
          <a:off x="2031998" y="2131060"/>
          <a:ext cx="8128000" cy="2895670"/>
        </p:xfrm>
        <a:graphic>
          <a:graphicData uri="http://schemas.openxmlformats.org/drawingml/2006/table">
            <a:tbl>
              <a:tblPr firstRow="1" bandRow="1">
                <a:noFill/>
                <a:tableStyleId>{B3C8EE10-031F-441B-9FD6-47497D3D79C8}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strike="noStrike" cap="none"/>
                        <a:t>Tecnologias Aplicadas</a:t>
                      </a:r>
                      <a:endParaRPr sz="2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strike="noStrike" cap="none"/>
                        <a:t>HTML / CSS / JavaScript / BootStrap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C# / .Net 6.0 / ASP.NET Core / Live Shared</a:t>
                      </a: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Font-Awesome</a:t>
                      </a: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SQL-SERVER / Management Studio 19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Visual Studio 2022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Visual Paradigma / Draw.io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5"/>
          <p:cNvSpPr txBox="1"/>
          <p:nvPr/>
        </p:nvSpPr>
        <p:spPr>
          <a:xfrm>
            <a:off x="214507" y="6357875"/>
            <a:ext cx="106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44" name="Google Shape;144;p6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6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9926863" y="5265210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2937" y="1621712"/>
            <a:ext cx="4586217" cy="403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8825553" y="3041411"/>
            <a:ext cx="336644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#FFFFFF - Branco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#384F3B – Verde Escuro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#000000 – Verde Claro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#358D32 - Preto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4663238" y="584052"/>
            <a:ext cx="21561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Paleta de Cores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126179" y="6388842"/>
            <a:ext cx="1320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Gustavo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58" name="Google Shape;158;p7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7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4263728" y="330430"/>
            <a:ext cx="32637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4193815" y="1521490"/>
            <a:ext cx="3403608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Funcionais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Cadastro de voluntários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Cadastro de jovens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Não Funcionais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Paleta de cores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Regras de Negócios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Direitos autorais de imagem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338667" y="6310489"/>
            <a:ext cx="9442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Rafael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71" name="Google Shape;171;p8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0755" y="2131141"/>
            <a:ext cx="3600945" cy="268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4187" y="2131141"/>
            <a:ext cx="3600945" cy="268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8666892" y="1580136"/>
            <a:ext cx="2689916" cy="37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/>
        </p:nvSpPr>
        <p:spPr>
          <a:xfrm>
            <a:off x="2926538" y="406211"/>
            <a:ext cx="77857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 de Baixa Resolução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126179" y="6357874"/>
            <a:ext cx="11840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Gustavo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/>
        </p:nvSpPr>
        <p:spPr>
          <a:xfrm>
            <a:off x="5129512" y="922375"/>
            <a:ext cx="19329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Prefácio</a:t>
            </a:r>
            <a:endParaRPr/>
          </a:p>
        </p:txBody>
      </p:sp>
      <p:pic>
        <p:nvPicPr>
          <p:cNvPr id="186" name="Google Shape;186;p9" descr="Pessoas em volta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74901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9" descr="Logotipo&#10;&#10;Descrição gerada automaticamente com confiança baix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79" y="99826"/>
            <a:ext cx="1320656" cy="132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/>
        </p:nvSpPr>
        <p:spPr>
          <a:xfrm>
            <a:off x="9836552" y="5434544"/>
            <a:ext cx="315988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Fatec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Matão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3541328" y="452508"/>
            <a:ext cx="51093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 de Alta Resolução/Mobile</a:t>
            </a:r>
            <a:endParaRPr/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6187" y="1495167"/>
            <a:ext cx="7341650" cy="478183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126179" y="6357874"/>
            <a:ext cx="1036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Gustavo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373</Words>
  <Application>Microsoft Office PowerPoint</Application>
  <PresentationFormat>Widescreen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Play</vt:lpstr>
      <vt:lpstr>Aptos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RICHARD RYAN CARVALHO</dc:creator>
  <cp:lastModifiedBy>Rafael</cp:lastModifiedBy>
  <cp:revision>2</cp:revision>
  <dcterms:created xsi:type="dcterms:W3CDTF">2024-06-08T22:25:51Z</dcterms:created>
  <dcterms:modified xsi:type="dcterms:W3CDTF">2024-06-19T11:45:02Z</dcterms:modified>
</cp:coreProperties>
</file>