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0" r:id="rId2"/>
    <p:sldId id="293" r:id="rId3"/>
    <p:sldId id="294" r:id="rId4"/>
    <p:sldId id="291" r:id="rId5"/>
    <p:sldId id="305" r:id="rId6"/>
    <p:sldId id="300" r:id="rId7"/>
    <p:sldId id="275" r:id="rId8"/>
    <p:sldId id="296" r:id="rId9"/>
    <p:sldId id="297" r:id="rId10"/>
    <p:sldId id="299" r:id="rId11"/>
    <p:sldId id="295" r:id="rId12"/>
    <p:sldId id="292" r:id="rId13"/>
    <p:sldId id="298" r:id="rId14"/>
    <p:sldId id="306" r:id="rId15"/>
    <p:sldId id="271" r:id="rId16"/>
    <p:sldId id="272" r:id="rId17"/>
    <p:sldId id="273" r:id="rId18"/>
    <p:sldId id="274" r:id="rId19"/>
    <p:sldId id="276" r:id="rId20"/>
    <p:sldId id="281" r:id="rId21"/>
    <p:sldId id="282" r:id="rId22"/>
    <p:sldId id="277" r:id="rId23"/>
    <p:sldId id="278" r:id="rId24"/>
    <p:sldId id="279" r:id="rId25"/>
    <p:sldId id="280" r:id="rId26"/>
    <p:sldId id="269" r:id="rId27"/>
    <p:sldId id="270" r:id="rId28"/>
    <p:sldId id="286" r:id="rId29"/>
    <p:sldId id="287" r:id="rId30"/>
    <p:sldId id="288" r:id="rId31"/>
    <p:sldId id="289" r:id="rId32"/>
    <p:sldId id="283" r:id="rId33"/>
    <p:sldId id="284" r:id="rId34"/>
    <p:sldId id="285" r:id="rId35"/>
    <p:sldId id="301" r:id="rId36"/>
    <p:sldId id="302" r:id="rId37"/>
    <p:sldId id="303" r:id="rId38"/>
    <p:sldId id="304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00" autoAdjust="0"/>
    <p:restoredTop sz="94618" autoAdjust="0"/>
  </p:normalViewPr>
  <p:slideViewPr>
    <p:cSldViewPr snapToObjects="1">
      <p:cViewPr varScale="1">
        <p:scale>
          <a:sx n="108" d="100"/>
          <a:sy n="108" d="100"/>
        </p:scale>
        <p:origin x="200" y="600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1/07/17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4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3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5283696" y="1944125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22839" y="863715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2402759" y="1931177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24027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312283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60031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842919" y="1795178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456299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528307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79333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1</a:t>
            </a:r>
            <a:endParaRPr lang="es-ES_tradnl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1341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2</a:t>
            </a:r>
            <a:endParaRPr lang="es-ES_tradnl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90487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3</a:t>
            </a:r>
            <a:endParaRPr lang="es-ES_tradnl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95357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4</a:t>
            </a:r>
            <a:endParaRPr lang="es-ES_tradnl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673653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5</a:t>
            </a:r>
            <a:endParaRPr lang="es-ES_tradnl" sz="20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6732240" y="1808820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17730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6</a:t>
            </a:r>
            <a:endParaRPr lang="es-ES_tradnl" sz="2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06715" y="1403775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3224842" y="797281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414870" y="2631023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n=?</a:t>
            </a:r>
            <a:endParaRPr lang="es-CO" sz="2400" dirty="0"/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5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 -2000</a:t>
            </a:r>
            <a:endParaRPr lang="es-CO" sz="2400" dirty="0"/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3000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619857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86181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487023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6198988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14173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421651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814921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397992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422130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566657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14173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86181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286737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58189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581890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4016348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22 Rectángulo"/>
              <p:cNvSpPr/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22 Rectángulo"/>
              <p:cNvSpPr/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22 Rectángulo"/>
              <p:cNvSpPr/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757329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734755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758893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47849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619857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918653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918653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7353111" y="3639743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22 Rectángulo"/>
              <p:cNvSpPr/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22 Rectángulo"/>
              <p:cNvSpPr/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22 Rectángulo"/>
              <p:cNvSpPr/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47849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547263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47849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619857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91865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918653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7353110" y="2024552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22 Rectángulo"/>
              <p:cNvSpPr/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22 Rectángulo"/>
              <p:cNvSpPr/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22 Rectángulo"/>
              <p:cNvSpPr/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757329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758413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22 Rectángulo"/>
              <p:cNvSpPr/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3304541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22 Rectángulo"/>
              <p:cNvSpPr/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4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22 Rectángulo"/>
              <p:cNvSpPr/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22 Rectángulo"/>
              <p:cNvSpPr/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84020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84020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529920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ES" b="0" i="1" smtClean="0">
                          <a:latin typeface="Cambria Math" charset="0"/>
                        </a:rPr>
                        <m:t>𝑟𝑛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568966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22972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94881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530045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04057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32 Rectángulo"/>
              <p:cNvSpPr/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33 Rectángulo"/>
              <p:cNvSpPr/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530093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77139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42 Rectángulo"/>
              <p:cNvSpPr/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84099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638105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92111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831626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77620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57 Rectángulo"/>
              <p:cNvSpPr/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58 Rectángulo"/>
              <p:cNvSpPr/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21092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6007734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137304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375678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113646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79257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Rectángulo"/>
              <p:cNvSpPr/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Rectángulo"/>
              <p:cNvSpPr/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2137784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127414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19 Rectángulo"/>
              <p:cNvSpPr/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22 Rectángulo"/>
              <p:cNvSpPr/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85738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357746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456757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28765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00773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 xmlns=""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667778" y="4670556"/>
            <a:ext cx="164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Valor futuro en un punto cualquiera </a:t>
            </a:r>
            <a:r>
              <a:rPr lang="es-ES_tradnl" sz="1400" smtClean="0"/>
              <a:t>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5271812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4545450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831652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111572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349946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087914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112052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101682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22 Rectángulo"/>
              <p:cNvSpPr/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383165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55173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4821762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5271812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5706270" y="1448780"/>
            <a:ext cx="22861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22 Rectángulo"/>
              <p:cNvSpPr/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22 Rectángulo"/>
              <p:cNvSpPr/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22 Rectángulo"/>
              <p:cNvSpPr/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4797025" y="3559516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3356865" y="3534639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3656312" y="1307387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3086835" y="14659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4391980" y="146592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677573" y="1991108"/>
            <a:ext cx="343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5022049" y="548680"/>
            <a:ext cx="256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1940843" y="4217746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3016707" y="4221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1916705" y="4217746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1940843" y="408801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4797025" y="410407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3356865" y="409633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4469725" y="42426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2043050" y="472253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3401870" y="3440694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4846070" y="336144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22069</TotalTime>
  <Words>1057</Words>
  <Application>Microsoft Macintosh PowerPoint</Application>
  <PresentationFormat>Presentación en pantalla (4:3)</PresentationFormat>
  <Paragraphs>586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180</cp:revision>
  <dcterms:created xsi:type="dcterms:W3CDTF">2011-09-15T00:44:05Z</dcterms:created>
  <dcterms:modified xsi:type="dcterms:W3CDTF">2017-07-01T22:53:34Z</dcterms:modified>
</cp:coreProperties>
</file>