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299" r:id="rId11"/>
    <p:sldId id="295" r:id="rId12"/>
    <p:sldId id="292" r:id="rId13"/>
    <p:sldId id="298" r:id="rId14"/>
    <p:sldId id="306" r:id="rId15"/>
    <p:sldId id="271" r:id="rId16"/>
    <p:sldId id="272" r:id="rId17"/>
    <p:sldId id="273" r:id="rId18"/>
    <p:sldId id="274" r:id="rId19"/>
    <p:sldId id="276" r:id="rId20"/>
    <p:sldId id="281" r:id="rId21"/>
    <p:sldId id="282" r:id="rId22"/>
    <p:sldId id="277" r:id="rId23"/>
    <p:sldId id="278" r:id="rId24"/>
    <p:sldId id="279" r:id="rId25"/>
    <p:sldId id="280" r:id="rId26"/>
    <p:sldId id="269" r:id="rId27"/>
    <p:sldId id="270" r:id="rId28"/>
    <p:sldId id="286" r:id="rId29"/>
    <p:sldId id="287" r:id="rId30"/>
    <p:sldId id="288" r:id="rId31"/>
    <p:sldId id="289" r:id="rId32"/>
    <p:sldId id="283" r:id="rId33"/>
    <p:sldId id="284" r:id="rId34"/>
    <p:sldId id="285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0" autoAdjust="0"/>
    <p:restoredTop sz="94618" autoAdjust="0"/>
  </p:normalViewPr>
  <p:slideViewPr>
    <p:cSldViewPr snapToObjects="1">
      <p:cViewPr varScale="1">
        <p:scale>
          <a:sx n="108" d="100"/>
          <a:sy n="108" d="100"/>
        </p:scale>
        <p:origin x="200" y="600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1/07/17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1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546775" y="1943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19" name="CuadroTexto 18"/>
          <p:cNvSpPr txBox="1"/>
          <p:nvPr/>
        </p:nvSpPr>
        <p:spPr>
          <a:xfrm>
            <a:off x="3266855" y="1943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2</a:t>
            </a:r>
            <a:endParaRPr lang="es-ES_tradnl" sz="3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043929" y="19441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3</a:t>
            </a:r>
            <a:endParaRPr lang="es-ES_tradnl" sz="3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707015" y="1943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4</a:t>
            </a:r>
            <a:endParaRPr lang="es-ES_tradnl" sz="3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427095" y="19441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5</a:t>
            </a:r>
            <a:endParaRPr lang="es-ES_tradnl" sz="32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171172" y="1943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6</a:t>
            </a:r>
            <a:endParaRPr lang="es-ES_tradnl" sz="3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66855" y="728700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62110" y="2708920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  <p:sp>
        <p:nvSpPr>
          <p:cNvPr id="4" name="Rectángulo 3"/>
          <p:cNvSpPr/>
          <p:nvPr/>
        </p:nvSpPr>
        <p:spPr>
          <a:xfrm>
            <a:off x="161510" y="98630"/>
            <a:ext cx="8775975" cy="3690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579352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081978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5793943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6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352284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329710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353848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07344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79352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513608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513608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6948066" y="363974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07344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142218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579352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51360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513608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948066" y="2024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2899496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7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11127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11127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457027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CO" i="1" smtClean="0">
                          <a:latin typeface="Cambria Math" charset="0"/>
                        </a:rPr>
                        <m:t>𝑖𝑛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496073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0079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21988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457152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1164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32 Rectángulo"/>
              <p:cNvSpPr/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33 Rectángulo"/>
              <p:cNvSpPr/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457200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04246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42 Rectángulo"/>
              <p:cNvSpPr/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CO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11206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565212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19218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758733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04727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57 Rectángulo"/>
              <p:cNvSpPr/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58 Rectángulo"/>
              <p:cNvSpPr/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48199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3176845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2450483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1736685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726795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3176845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144878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4797025" y="3559516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3356865" y="3534639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3656312" y="1307387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3086835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4391980" y="146592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2072467" y="196740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5022050" y="54868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1940843" y="4217746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3016707" y="422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1916705" y="4217746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1940843" y="408801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4797025" y="410407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356865" y="409633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4469725" y="4242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2043050" y="472253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3401870" y="344069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4846070" y="336144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21959</TotalTime>
  <Words>1058</Words>
  <Application>Microsoft Macintosh PowerPoint</Application>
  <PresentationFormat>Presentación en pantalla (4:3)</PresentationFormat>
  <Paragraphs>586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177</cp:revision>
  <dcterms:created xsi:type="dcterms:W3CDTF">2011-09-15T00:44:05Z</dcterms:created>
  <dcterms:modified xsi:type="dcterms:W3CDTF">2017-07-01T21:03:47Z</dcterms:modified>
</cp:coreProperties>
</file>