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296" r:id="rId9"/>
    <p:sldId id="297" r:id="rId10"/>
    <p:sldId id="307" r:id="rId11"/>
    <p:sldId id="299" r:id="rId12"/>
    <p:sldId id="295" r:id="rId13"/>
    <p:sldId id="292" r:id="rId14"/>
    <p:sldId id="298" r:id="rId15"/>
    <p:sldId id="306" r:id="rId16"/>
    <p:sldId id="271" r:id="rId17"/>
    <p:sldId id="272" r:id="rId18"/>
    <p:sldId id="273" r:id="rId19"/>
    <p:sldId id="274" r:id="rId20"/>
    <p:sldId id="276" r:id="rId21"/>
    <p:sldId id="281" r:id="rId22"/>
    <p:sldId id="282" r:id="rId23"/>
    <p:sldId id="277" r:id="rId24"/>
    <p:sldId id="278" r:id="rId25"/>
    <p:sldId id="279" r:id="rId26"/>
    <p:sldId id="280" r:id="rId27"/>
    <p:sldId id="269" r:id="rId28"/>
    <p:sldId id="270" r:id="rId29"/>
    <p:sldId id="286" r:id="rId30"/>
    <p:sldId id="287" r:id="rId31"/>
    <p:sldId id="288" r:id="rId32"/>
    <p:sldId id="289" r:id="rId33"/>
    <p:sldId id="283" r:id="rId34"/>
    <p:sldId id="284" r:id="rId35"/>
    <p:sldId id="285" r:id="rId36"/>
    <p:sldId id="301" r:id="rId37"/>
    <p:sldId id="302" r:id="rId38"/>
    <p:sldId id="303" r:id="rId39"/>
    <p:sldId id="304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7" autoAdjust="0"/>
    <p:restoredTop sz="94650" autoAdjust="0"/>
  </p:normalViewPr>
  <p:slideViewPr>
    <p:cSldViewPr snapToObjects="1">
      <p:cViewPr>
        <p:scale>
          <a:sx n="120" d="100"/>
          <a:sy n="120" d="100"/>
        </p:scale>
        <p:origin x="-96" y="184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9/07/17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12 Conector recto de flecha"/>
          <p:cNvCxnSpPr/>
          <p:nvPr/>
        </p:nvCxnSpPr>
        <p:spPr>
          <a:xfrm flipV="1">
            <a:off x="8577444" y="3969060"/>
            <a:ext cx="0" cy="133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2 Conector recto de flecha"/>
          <p:cNvCxnSpPr/>
          <p:nvPr/>
        </p:nvCxnSpPr>
        <p:spPr>
          <a:xfrm flipV="1">
            <a:off x="7902370" y="4059070"/>
            <a:ext cx="0" cy="124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2 Conector recto de flecha"/>
          <p:cNvCxnSpPr/>
          <p:nvPr/>
        </p:nvCxnSpPr>
        <p:spPr>
          <a:xfrm flipV="1">
            <a:off x="7218197" y="4153174"/>
            <a:ext cx="0" cy="1153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2 Conector recto de flecha"/>
          <p:cNvCxnSpPr/>
          <p:nvPr/>
        </p:nvCxnSpPr>
        <p:spPr>
          <a:xfrm flipV="1">
            <a:off x="6552219" y="4239090"/>
            <a:ext cx="0" cy="1067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2 Conector recto de flecha"/>
          <p:cNvCxnSpPr/>
          <p:nvPr/>
        </p:nvCxnSpPr>
        <p:spPr>
          <a:xfrm flipV="1">
            <a:off x="5877145" y="4329100"/>
            <a:ext cx="0" cy="97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2 Conector recto de flecha"/>
          <p:cNvCxnSpPr/>
          <p:nvPr/>
        </p:nvCxnSpPr>
        <p:spPr>
          <a:xfrm flipV="1">
            <a:off x="5202070" y="4419110"/>
            <a:ext cx="0" cy="88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2 Conector recto de flecha"/>
          <p:cNvCxnSpPr/>
          <p:nvPr/>
        </p:nvCxnSpPr>
        <p:spPr>
          <a:xfrm flipV="1">
            <a:off x="4526995" y="4490711"/>
            <a:ext cx="0" cy="815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2 Conector recto de flecha"/>
          <p:cNvCxnSpPr/>
          <p:nvPr/>
        </p:nvCxnSpPr>
        <p:spPr>
          <a:xfrm flipV="1">
            <a:off x="3852586" y="4551691"/>
            <a:ext cx="0" cy="75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2 Conector recto de flecha"/>
          <p:cNvCxnSpPr/>
          <p:nvPr/>
        </p:nvCxnSpPr>
        <p:spPr>
          <a:xfrm flipH="1" flipV="1">
            <a:off x="3176845" y="4659749"/>
            <a:ext cx="1" cy="6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2 Conector recto de flecha"/>
          <p:cNvCxnSpPr/>
          <p:nvPr/>
        </p:nvCxnSpPr>
        <p:spPr>
          <a:xfrm flipV="1">
            <a:off x="2512827" y="4734145"/>
            <a:ext cx="0" cy="57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2 Conector recto de flecha"/>
          <p:cNvCxnSpPr/>
          <p:nvPr/>
        </p:nvCxnSpPr>
        <p:spPr>
          <a:xfrm flipV="1">
            <a:off x="1826695" y="4824155"/>
            <a:ext cx="0" cy="482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2 Conector recto de flecha"/>
          <p:cNvCxnSpPr/>
          <p:nvPr/>
        </p:nvCxnSpPr>
        <p:spPr>
          <a:xfrm flipH="1">
            <a:off x="58771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2 Conector recto de flecha"/>
          <p:cNvCxnSpPr/>
          <p:nvPr/>
        </p:nvCxnSpPr>
        <p:spPr>
          <a:xfrm flipH="1">
            <a:off x="655221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2 Conector recto de flecha"/>
          <p:cNvCxnSpPr/>
          <p:nvPr/>
        </p:nvCxnSpPr>
        <p:spPr>
          <a:xfrm flipH="1">
            <a:off x="722729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2 Conector recto de flecha"/>
          <p:cNvCxnSpPr/>
          <p:nvPr/>
        </p:nvCxnSpPr>
        <p:spPr>
          <a:xfrm flipH="1">
            <a:off x="790236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2 Conector recto de flecha"/>
          <p:cNvCxnSpPr/>
          <p:nvPr/>
        </p:nvCxnSpPr>
        <p:spPr>
          <a:xfrm flipH="1">
            <a:off x="85774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2 Conector recto de flecha"/>
          <p:cNvCxnSpPr/>
          <p:nvPr/>
        </p:nvCxnSpPr>
        <p:spPr>
          <a:xfrm flipH="1">
            <a:off x="520206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2 Conector recto de flecha"/>
          <p:cNvCxnSpPr/>
          <p:nvPr/>
        </p:nvCxnSpPr>
        <p:spPr>
          <a:xfrm flipH="1">
            <a:off x="2501769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2 Conector recto de flecha"/>
          <p:cNvCxnSpPr/>
          <p:nvPr/>
        </p:nvCxnSpPr>
        <p:spPr>
          <a:xfrm flipH="1">
            <a:off x="3176844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2 Conector recto de flecha"/>
          <p:cNvCxnSpPr/>
          <p:nvPr/>
        </p:nvCxnSpPr>
        <p:spPr>
          <a:xfrm flipH="1">
            <a:off x="385191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2 Conector recto de flecha"/>
          <p:cNvCxnSpPr/>
          <p:nvPr/>
        </p:nvCxnSpPr>
        <p:spPr>
          <a:xfrm flipH="1">
            <a:off x="4526994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2 Conector recto de flecha"/>
          <p:cNvCxnSpPr/>
          <p:nvPr/>
        </p:nvCxnSpPr>
        <p:spPr>
          <a:xfrm flipH="1">
            <a:off x="1826694" y="2483895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2 Conector recto de flecha"/>
          <p:cNvCxnSpPr/>
          <p:nvPr/>
        </p:nvCxnSpPr>
        <p:spPr>
          <a:xfrm flipH="1">
            <a:off x="1151620" y="108874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 flipH="1">
            <a:off x="476545" y="109716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5451" y="168190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581890" y="312238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1535232" y="29423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476545" y="962145"/>
            <a:ext cx="8100900" cy="396625"/>
            <a:chOff x="476545" y="962145"/>
            <a:chExt cx="8100900" cy="396625"/>
          </a:xfrm>
        </p:grpSpPr>
        <p:sp>
          <p:nvSpPr>
            <p:cNvPr id="5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76545" y="2348880"/>
            <a:ext cx="8100900" cy="396625"/>
            <a:chOff x="476545" y="962145"/>
            <a:chExt cx="8100900" cy="396625"/>
          </a:xfrm>
        </p:grpSpPr>
        <p:sp>
          <p:nvSpPr>
            <p:cNvPr id="56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7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7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0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1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476545" y="5147610"/>
            <a:ext cx="8100900" cy="396625"/>
            <a:chOff x="476545" y="962145"/>
            <a:chExt cx="8100900" cy="396625"/>
          </a:xfrm>
        </p:grpSpPr>
        <p:sp>
          <p:nvSpPr>
            <p:cNvPr id="83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8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9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0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1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4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7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4" name="10 CuadroTexto"/>
          <p:cNvSpPr txBox="1"/>
          <p:nvPr/>
        </p:nvSpPr>
        <p:spPr>
          <a:xfrm>
            <a:off x="829284" y="167380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10 CuadroTexto"/>
          <p:cNvSpPr txBox="1"/>
          <p:nvPr/>
        </p:nvSpPr>
        <p:spPr>
          <a:xfrm>
            <a:off x="2217313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10 CuadroTexto"/>
          <p:cNvSpPr txBox="1"/>
          <p:nvPr/>
        </p:nvSpPr>
        <p:spPr>
          <a:xfrm>
            <a:off x="2930387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10 CuadroTexto"/>
          <p:cNvSpPr txBox="1"/>
          <p:nvPr/>
        </p:nvSpPr>
        <p:spPr>
          <a:xfrm>
            <a:off x="4280537" y="31139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10 CuadroTexto"/>
          <p:cNvSpPr txBox="1"/>
          <p:nvPr/>
        </p:nvSpPr>
        <p:spPr>
          <a:xfrm>
            <a:off x="4932040" y="311396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3" name="10 CuadroTexto"/>
          <p:cNvSpPr txBox="1"/>
          <p:nvPr/>
        </p:nvSpPr>
        <p:spPr>
          <a:xfrm>
            <a:off x="56451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4" name="10 CuadroTexto"/>
          <p:cNvSpPr txBox="1"/>
          <p:nvPr/>
        </p:nvSpPr>
        <p:spPr>
          <a:xfrm>
            <a:off x="6320189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" name="10 CuadroTexto"/>
          <p:cNvSpPr txBox="1"/>
          <p:nvPr/>
        </p:nvSpPr>
        <p:spPr>
          <a:xfrm>
            <a:off x="6957265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10 CuadroTexto"/>
          <p:cNvSpPr txBox="1"/>
          <p:nvPr/>
        </p:nvSpPr>
        <p:spPr>
          <a:xfrm>
            <a:off x="7670339" y="32574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10 CuadroTexto"/>
          <p:cNvSpPr txBox="1"/>
          <p:nvPr/>
        </p:nvSpPr>
        <p:spPr>
          <a:xfrm>
            <a:off x="83454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6" name="10 CuadroTexto"/>
          <p:cNvSpPr txBox="1"/>
          <p:nvPr/>
        </p:nvSpPr>
        <p:spPr>
          <a:xfrm>
            <a:off x="1573676" y="454715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7" name="10 CuadroTexto"/>
          <p:cNvSpPr txBox="1"/>
          <p:nvPr/>
        </p:nvSpPr>
        <p:spPr>
          <a:xfrm>
            <a:off x="2240884" y="446411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450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8" name="10 CuadroTexto"/>
          <p:cNvSpPr txBox="1"/>
          <p:nvPr/>
        </p:nvSpPr>
        <p:spPr>
          <a:xfrm>
            <a:off x="2915959" y="441911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9" name="10 CuadroTexto"/>
          <p:cNvSpPr txBox="1"/>
          <p:nvPr/>
        </p:nvSpPr>
        <p:spPr>
          <a:xfrm>
            <a:off x="4266109" y="423909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0" name="10 CuadroTexto"/>
          <p:cNvSpPr txBox="1"/>
          <p:nvPr/>
        </p:nvSpPr>
        <p:spPr>
          <a:xfrm>
            <a:off x="5616259" y="405907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1" name="10 CuadroTexto"/>
          <p:cNvSpPr txBox="1"/>
          <p:nvPr/>
        </p:nvSpPr>
        <p:spPr>
          <a:xfrm>
            <a:off x="6966409" y="387905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2" name="10 CuadroTexto"/>
          <p:cNvSpPr txBox="1"/>
          <p:nvPr/>
        </p:nvSpPr>
        <p:spPr>
          <a:xfrm>
            <a:off x="8316559" y="373706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900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3" name="10 CuadroTexto"/>
          <p:cNvSpPr txBox="1"/>
          <p:nvPr/>
        </p:nvSpPr>
        <p:spPr>
          <a:xfrm>
            <a:off x="3591034" y="428409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4" name="10 CuadroTexto"/>
          <p:cNvSpPr txBox="1"/>
          <p:nvPr/>
        </p:nvSpPr>
        <p:spPr>
          <a:xfrm>
            <a:off x="4941184" y="414908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650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5" name="10 CuadroTexto"/>
          <p:cNvSpPr txBox="1"/>
          <p:nvPr/>
        </p:nvSpPr>
        <p:spPr>
          <a:xfrm>
            <a:off x="6291334" y="396906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6" name="10 CuadroTexto"/>
          <p:cNvSpPr txBox="1"/>
          <p:nvPr/>
        </p:nvSpPr>
        <p:spPr>
          <a:xfrm>
            <a:off x="7641484" y="378904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charset="0"/>
                <a:ea typeface="Times New Roman" charset="0"/>
                <a:cs typeface="Times New Roman" charset="0"/>
              </a:rPr>
              <a:t>•••</a:t>
            </a:r>
            <a:endParaRPr lang="es-CO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nper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= ?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pval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 = -2000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Times New Roman" charset="0"/>
                <a:ea typeface="Times New Roman" charset="0"/>
                <a:cs typeface="Times New Roman" charset="0"/>
              </a:rPr>
              <a:t>fval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3000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2462467" y="75027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pyr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8082390" y="2455735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6642230" y="2430858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3248671" y="52801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350081" y="142481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730988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325943" y="142481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50081" y="129508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109102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81110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711208" y="13104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25126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2036133" y="126958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1466656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771801" y="14281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25943" y="2008122"/>
            <a:ext cx="11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401871" y="51087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5226208" y="3113965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6302072" y="31172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5202070" y="3113965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5226208" y="29842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8082390" y="30002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642230" y="2992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7755090" y="3138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5328415" y="361874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6687235" y="233691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8131435" y="225766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12 Conector recto de flecha"/>
          <p:cNvCxnSpPr/>
          <p:nvPr/>
        </p:nvCxnSpPr>
        <p:spPr>
          <a:xfrm flipV="1">
            <a:off x="3248671" y="473587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2 Conector recto de flecha"/>
          <p:cNvCxnSpPr/>
          <p:nvPr/>
        </p:nvCxnSpPr>
        <p:spPr>
          <a:xfrm>
            <a:off x="350081" y="563267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 CuadroTexto"/>
          <p:cNvSpPr txBox="1"/>
          <p:nvPr/>
        </p:nvSpPr>
        <p:spPr>
          <a:xfrm>
            <a:off x="730988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5 Conector recto de flecha"/>
          <p:cNvCxnSpPr/>
          <p:nvPr/>
        </p:nvCxnSpPr>
        <p:spPr>
          <a:xfrm flipV="1">
            <a:off x="325943" y="563267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0081" y="550294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109102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9 Conector recto"/>
          <p:cNvCxnSpPr/>
          <p:nvPr/>
        </p:nvCxnSpPr>
        <p:spPr>
          <a:xfrm flipH="1" flipV="1">
            <a:off x="181110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2711208" y="55182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325126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2036133" y="547744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10 CuadroTexto"/>
          <p:cNvSpPr txBox="1"/>
          <p:nvPr/>
        </p:nvSpPr>
        <p:spPr>
          <a:xfrm>
            <a:off x="1466656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10 CuadroTexto"/>
          <p:cNvSpPr txBox="1"/>
          <p:nvPr/>
        </p:nvSpPr>
        <p:spPr>
          <a:xfrm>
            <a:off x="2771801" y="5635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" name="10 CuadroTexto"/>
          <p:cNvSpPr txBox="1"/>
          <p:nvPr/>
        </p:nvSpPr>
        <p:spPr>
          <a:xfrm>
            <a:off x="3266855" y="47675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</p:txBody>
      </p:sp>
      <p:sp>
        <p:nvSpPr>
          <p:cNvPr id="49" name="10 CuadroTexto"/>
          <p:cNvSpPr txBox="1"/>
          <p:nvPr/>
        </p:nvSpPr>
        <p:spPr>
          <a:xfrm>
            <a:off x="322989" y="6282541"/>
            <a:ext cx="149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= $ 730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28037</TotalTime>
  <Words>1156</Words>
  <Application>Microsoft Macintosh PowerPoint</Application>
  <PresentationFormat>Presentación en pantalla (4:3)</PresentationFormat>
  <Paragraphs>653</Paragraphs>
  <Slides>39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188</cp:revision>
  <dcterms:created xsi:type="dcterms:W3CDTF">2011-09-15T00:44:05Z</dcterms:created>
  <dcterms:modified xsi:type="dcterms:W3CDTF">2017-07-09T18:42:27Z</dcterms:modified>
</cp:coreProperties>
</file>