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5"/>
  </p:notesMasterIdLst>
  <p:handoutMasterIdLst>
    <p:handoutMasterId r:id="rId6"/>
  </p:handoutMasterIdLst>
  <p:sldIdLst>
    <p:sldId id="258" r:id="rId2"/>
    <p:sldId id="330" r:id="rId3"/>
    <p:sldId id="329" r:id="rId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F4B"/>
    <a:srgbClr val="008ABF"/>
    <a:srgbClr val="FFCF01"/>
    <a:srgbClr val="00B2DA"/>
    <a:srgbClr val="001934"/>
    <a:srgbClr val="8CC63F"/>
    <a:srgbClr val="83D1F5"/>
    <a:srgbClr val="003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6"/>
  </p:normalViewPr>
  <p:slideViewPr>
    <p:cSldViewPr>
      <p:cViewPr varScale="1">
        <p:scale>
          <a:sx n="135" d="100"/>
          <a:sy n="135" d="100"/>
        </p:scale>
        <p:origin x="1768" y="168"/>
      </p:cViewPr>
      <p:guideLst>
        <p:guide orient="horz" pos="23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/>
              <a:t>IBM Big Data &amp; Analytics</a:t>
            </a:r>
            <a:br>
              <a:rPr lang="en-US" sz="1200"/>
            </a:br>
            <a:r>
              <a:rPr lang="en-US"/>
              <a:t>© 2013 IBM Corporation</a:t>
            </a:r>
            <a:endParaRPr lang="en-US" sz="120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057508-7D55-4A53-9952-CA00564113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0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/>
              <a:t>IBM Big Data &amp; Analytics</a:t>
            </a:r>
            <a:br>
              <a:rPr lang="en-US" sz="1200"/>
            </a:br>
            <a:r>
              <a:rPr lang="en-US"/>
              <a:t>© 2013 IBM Corporation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E96535-12D7-4859-AC89-AE50065046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10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800"/>
              <a:t>IBM Big Data &amp; Analytics</a:t>
            </a:r>
            <a:br>
              <a:rPr lang="en-US" sz="1200"/>
            </a:br>
            <a:r>
              <a:rPr lang="en-US" sz="800"/>
              <a:t>© 2013 IBM Corporation</a:t>
            </a:r>
          </a:p>
        </p:txBody>
      </p:sp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B2D091FD-2AF5-4018-B3AA-1DD1336BA80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Big Data &amp; Analytics</a:t>
            </a:r>
            <a:br>
              <a:rPr lang="en-US" sz="1200"/>
            </a:br>
            <a:r>
              <a:rPr lang="en-US"/>
              <a:t>© 2013 IBM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E96535-12D7-4859-AC89-AE50065046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014" y="1265237"/>
            <a:ext cx="5258024" cy="1173336"/>
          </a:xfrm>
        </p:spPr>
        <p:txBody>
          <a:bodyPr anchor="b"/>
          <a:lstStyle>
            <a:lvl1pPr>
              <a:defRPr sz="35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7013" y="2609974"/>
            <a:ext cx="4805362" cy="409697"/>
          </a:xfrm>
        </p:spPr>
        <p:txBody>
          <a:bodyPr/>
          <a:lstStyle>
            <a:lvl1pPr marL="0" indent="0">
              <a:buFont typeface="Wingdings" charset="0"/>
              <a:buNone/>
              <a:defRPr sz="1100" i="1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8099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073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828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10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69" y="2703465"/>
            <a:ext cx="4012490" cy="1269929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46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5113" y="709613"/>
            <a:ext cx="85455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1597025"/>
            <a:ext cx="8542338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90500" y="6550025"/>
            <a:ext cx="552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54C8CEB-F540-43EC-9B04-00AED9F29A67}" type="slidenum">
              <a:rPr lang="en-US" sz="700"/>
              <a:pPr/>
              <a:t>‹#›</a:t>
            </a:fld>
            <a:endParaRPr lang="en-US" sz="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0" r:id="rId2"/>
    <p:sldLayoutId id="2147483741" r:id="rId3"/>
    <p:sldLayoutId id="2147483742" r:id="rId4"/>
    <p:sldLayoutId id="2147483744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1pPr>
      <a:lvl2pPr marL="515938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804863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30338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19263" indent="-79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1764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6pPr>
      <a:lvl7pPr marL="26336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7pPr>
      <a:lvl8pPr marL="30908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8pPr>
      <a:lvl9pPr marL="35480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743200"/>
            <a:ext cx="5258024" cy="1173336"/>
          </a:xfrm>
        </p:spPr>
        <p:txBody>
          <a:bodyPr/>
          <a:lstStyle/>
          <a:p>
            <a:r>
              <a:rPr lang="en-US" sz="2800" dirty="0"/>
              <a:t>Data Science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038600"/>
            <a:ext cx="3763096" cy="304800"/>
          </a:xfrm>
        </p:spPr>
        <p:txBody>
          <a:bodyPr/>
          <a:lstStyle/>
          <a:p>
            <a:r>
              <a:rPr lang="en-US" sz="1400" dirty="0"/>
              <a:t>Week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/>
              <a:t>Todays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30"/>
              </a:spcBef>
            </a:pPr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Recap the weeks work and any questions.</a:t>
            </a:r>
          </a:p>
          <a:p>
            <a:pPr>
              <a:spcBef>
                <a:spcPts val="130"/>
              </a:spcBef>
            </a:pPr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Show the paste functionality.</a:t>
            </a:r>
          </a:p>
          <a:p>
            <a:pPr>
              <a:spcBef>
                <a:spcPts val="130"/>
              </a:spcBef>
            </a:pPr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Start new script,</a:t>
            </a:r>
          </a:p>
          <a:p>
            <a:pPr lvl="1">
              <a:spcBef>
                <a:spcPts val="130"/>
              </a:spcBef>
            </a:pPr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Install a package, load a package.</a:t>
            </a:r>
          </a:p>
          <a:p>
            <a:pPr lvl="1">
              <a:spcBef>
                <a:spcPts val="130"/>
              </a:spcBef>
            </a:pPr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Load a file</a:t>
            </a:r>
          </a:p>
          <a:p>
            <a:pPr lvl="1">
              <a:spcBef>
                <a:spcPts val="130"/>
              </a:spcBef>
            </a:pPr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Summarize, dimensions, missing values</a:t>
            </a:r>
          </a:p>
          <a:p>
            <a:pPr lvl="1">
              <a:spcBef>
                <a:spcPts val="130"/>
              </a:spcBef>
            </a:pPr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Indexing</a:t>
            </a:r>
          </a:p>
          <a:p>
            <a:pPr lvl="1">
              <a:spcBef>
                <a:spcPts val="130"/>
              </a:spcBef>
            </a:pPr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Visualisation</a:t>
            </a:r>
          </a:p>
          <a:p>
            <a:pPr lvl="1">
              <a:spcBef>
                <a:spcPts val="130"/>
              </a:spcBef>
            </a:pPr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Looping </a:t>
            </a:r>
          </a:p>
          <a:p>
            <a:pPr lvl="1">
              <a:spcBef>
                <a:spcPts val="130"/>
              </a:spcBef>
            </a:pPr>
            <a:endParaRPr lang="en-IE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30"/>
              </a:spcBef>
            </a:pPr>
            <a:r>
              <a:rPr lang="en-IE" sz="2000" i="1" dirty="0">
                <a:solidFill>
                  <a:schemeClr val="bg1">
                    <a:lumMod val="50000"/>
                  </a:schemeClr>
                </a:solidFill>
              </a:rPr>
              <a:t>Try out more yourself see :  https://www.kaggle.com/darraghdog/springleaf-marketing-response/explore-springleaf</a:t>
            </a:r>
          </a:p>
          <a:p>
            <a:pPr>
              <a:spcBef>
                <a:spcPts val="130"/>
              </a:spcBef>
            </a:pPr>
            <a:endParaRPr lang="en-IE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30"/>
              </a:spcBef>
            </a:pPr>
            <a:endParaRPr lang="en-IE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13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en-US" dirty="0"/>
              <a:t>Thank you!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295824"/>
      </p:ext>
    </p:extLst>
  </p:cSld>
  <p:clrMapOvr>
    <a:masterClrMapping/>
  </p:clrMapOvr>
</p:sld>
</file>

<file path=ppt/theme/theme1.xml><?xml version="1.0" encoding="utf-8"?>
<a:theme xmlns:a="http://schemas.openxmlformats.org/drawingml/2006/main" name="594-01_Mobile_Enterprises_Brand_Wht_template_R1">
  <a:themeElements>
    <a:clrScheme name="594-01_Mobile_Enterprises_Brand_Wht_template_R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3D1F5"/>
      </a:accent1>
      <a:accent2>
        <a:srgbClr val="008ABF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7DAD"/>
      </a:accent6>
      <a:hlink>
        <a:srgbClr val="007670"/>
      </a:hlink>
      <a:folHlink>
        <a:srgbClr val="FDB813"/>
      </a:folHlink>
    </a:clrScheme>
    <a:fontScheme name="594-01_Mobile_Enterprises_Brand_Wht_template_R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94-01_Mobile_Enterprises_Brand_Wht_template_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008AB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7DAD"/>
        </a:accent6>
        <a:hlink>
          <a:srgbClr val="007670"/>
        </a:hlink>
        <a:folHlink>
          <a:srgbClr val="FDB8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23048</TotalTime>
  <Words>78</Words>
  <Application>Microsoft Macintosh PowerPoint</Application>
  <PresentationFormat>On-screen Show (4:3)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PGothic</vt:lpstr>
      <vt:lpstr>MS PGothic</vt:lpstr>
      <vt:lpstr>Arial</vt:lpstr>
      <vt:lpstr>Symbol</vt:lpstr>
      <vt:lpstr>Wingdings</vt:lpstr>
      <vt:lpstr>594-01_Mobile_Enterprises_Brand_Wht_template_R1</vt:lpstr>
      <vt:lpstr>Data Science Training</vt:lpstr>
      <vt:lpstr>Todays Goals</vt:lpstr>
      <vt:lpstr>Thank you!</vt:lpstr>
    </vt:vector>
  </TitlesOfParts>
  <Company>VSA Partners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Headline Subhead</dc:title>
  <dc:creator>amckamey</dc:creator>
  <cp:lastModifiedBy>Microsoft Office User</cp:lastModifiedBy>
  <cp:revision>388</cp:revision>
  <cp:lastPrinted>2016-01-20T13:29:02Z</cp:lastPrinted>
  <dcterms:created xsi:type="dcterms:W3CDTF">2012-06-13T19:43:57Z</dcterms:created>
  <dcterms:modified xsi:type="dcterms:W3CDTF">2019-03-09T14:18:21Z</dcterms:modified>
</cp:coreProperties>
</file>