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8" r:id="rId2"/>
    <p:sldId id="330" r:id="rId3"/>
    <p:sldId id="329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/>
    <p:restoredTop sz="94656"/>
  </p:normalViewPr>
  <p:slideViewPr>
    <p:cSldViewPr>
      <p:cViewPr varScale="1">
        <p:scale>
          <a:sx n="135" d="100"/>
          <a:sy n="135" d="100"/>
        </p:scale>
        <p:origin x="1944" y="16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studio.com/web/packages/dplyr/vignettes/introduction.html" TargetMode="External"/><Relationship Id="rId2" Type="http://schemas.openxmlformats.org/officeDocument/2006/relationships/hyperlink" Target="http://hadley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dplyr/vignettes/two-tab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Training</a:t>
            </a:r>
            <a:br>
              <a:rPr lang="en-US" sz="2800" dirty="0"/>
            </a:br>
            <a:r>
              <a:rPr lang="en-US" sz="2400" dirty="0"/>
              <a:t>Manipulating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/>
              <a:t>Week 004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err="1"/>
              <a:t>dplyr</a:t>
            </a:r>
            <a:r>
              <a:rPr lang="en-IE" sz="2800" dirty="0"/>
              <a:t>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One library for fast, flexible and simplified data manipulation (others include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data.table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plyr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, etc.). SQL is similar but not a prerequisite. 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Credits go to Hadley Wickham (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link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Verbs of one table Data Manipulation (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link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) :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filter() (and slice())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arrange()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select() (and rename())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distinct()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mutate() (and transmute())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Grouped Operations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Chain it all together on one line.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Two-table verbs and SQL equivalents (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link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inner_join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left_join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right_join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outer_join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IE" sz="1800" dirty="0" err="1">
                <a:solidFill>
                  <a:schemeClr val="bg1">
                    <a:lumMod val="50000"/>
                  </a:schemeClr>
                </a:solidFill>
              </a:rPr>
              <a:t>anti_join</a:t>
            </a:r>
            <a:r>
              <a:rPr lang="en-IE" sz="1800" dirty="0">
                <a:solidFill>
                  <a:schemeClr val="bg1">
                    <a:lumMod val="50000"/>
                  </a:schemeClr>
                </a:solidFill>
              </a:rPr>
              <a:t>(), union()</a:t>
            </a:r>
          </a:p>
          <a:p>
            <a:pPr>
              <a:spcBef>
                <a:spcPts val="130"/>
              </a:spcBef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3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23223</TotalTime>
  <Words>72</Words>
  <Application>Microsoft Macintosh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ＭＳ Ｐゴシック</vt:lpstr>
      <vt:lpstr>Arial</vt:lpstr>
      <vt:lpstr>Symbol</vt:lpstr>
      <vt:lpstr>Wingdings</vt:lpstr>
      <vt:lpstr>594-01_Mobile_Enterprises_Brand_Wht_template_R1</vt:lpstr>
      <vt:lpstr>Data Science Training Manipulating Data</vt:lpstr>
      <vt:lpstr>dplyr - </vt:lpstr>
      <vt:lpstr>Thank you!</vt:lpstr>
    </vt:vector>
  </TitlesOfParts>
  <Company>VSA Partners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Microsoft Office User</cp:lastModifiedBy>
  <cp:revision>395</cp:revision>
  <cp:lastPrinted>2016-01-20T13:29:02Z</cp:lastPrinted>
  <dcterms:created xsi:type="dcterms:W3CDTF">2012-06-13T19:43:57Z</dcterms:created>
  <dcterms:modified xsi:type="dcterms:W3CDTF">2019-03-09T14:25:23Z</dcterms:modified>
</cp:coreProperties>
</file>