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8" r:id="rId2"/>
    <p:sldId id="340" r:id="rId3"/>
    <p:sldId id="350" r:id="rId4"/>
    <p:sldId id="351" r:id="rId5"/>
    <p:sldId id="346" r:id="rId6"/>
    <p:sldId id="349" r:id="rId7"/>
    <p:sldId id="352" r:id="rId8"/>
    <p:sldId id="353" r:id="rId9"/>
    <p:sldId id="32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</a:t>
            </a:r>
            <a:r>
              <a:rPr lang="en-US" sz="2800" dirty="0" smtClean="0"/>
              <a:t>Training</a:t>
            </a:r>
            <a:br>
              <a:rPr lang="en-US" sz="2800" dirty="0" smtClean="0"/>
            </a:br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 smtClean="0"/>
              <a:t>Oct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Machine Learning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Today we look at Binary Classification using,</a:t>
            </a: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	Logistic Regression.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1800" dirty="0" smtClean="0">
                <a:solidFill>
                  <a:schemeClr val="bg1">
                    <a:lumMod val="50000"/>
                  </a:schemeClr>
                </a:solidFill>
              </a:rPr>
              <a:t>See the book on Box or 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free online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 Introduction to Statistical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Learning, with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Applications in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. Gareth James, Daniela Witten, Trevor Hastie and Robert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Classification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542338" cy="257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7307" y="3581400"/>
            <a:ext cx="360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en-US" sz="3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3598333"/>
            <a:ext cx="360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en-US" sz="3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1371601"/>
            <a:ext cx="79708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1764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Spam detection</a:t>
            </a: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Credit Card Fault</a:t>
            </a: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Attrition</a:t>
            </a: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Medical Diagnosis</a:t>
            </a: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… etc.</a:t>
            </a:r>
            <a:endParaRPr lang="en-IE" sz="280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Linear Classifiers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676400"/>
            <a:ext cx="79708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1764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Easy to train</a:t>
            </a: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Very fast prediction time. (the heavy lifting is in the training)</a:t>
            </a:r>
          </a:p>
          <a:p>
            <a:pPr marL="0" indent="0">
              <a:buNone/>
            </a:pPr>
            <a:r>
              <a:rPr lang="en-IE" sz="2000" kern="0" dirty="0">
                <a:solidFill>
                  <a:schemeClr val="bg1">
                    <a:lumMod val="50000"/>
                  </a:schemeClr>
                </a:solidFill>
              </a:rPr>
              <a:t>Well understood </a:t>
            </a: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pPr marL="0" indent="0"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Work well in high dimensions (thousand or millions of columns)</a:t>
            </a:r>
            <a:endParaRPr lang="en-IE" sz="20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IE" sz="20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IE" sz="200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E" sz="280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predict classes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0209"/>
            <a:ext cx="8153400" cy="407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8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Classification – Linear vs. Logistic Regression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2" b="1243"/>
          <a:stretch/>
        </p:blipFill>
        <p:spPr bwMode="auto">
          <a:xfrm>
            <a:off x="6477000" y="609600"/>
            <a:ext cx="253054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53" y="2990910"/>
            <a:ext cx="699644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953" y="2590800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Probability of default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53" y="314331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Default</a:t>
            </a:r>
            <a:endParaRPr lang="en-I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353" y="474351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Default</a:t>
            </a:r>
            <a:endParaRPr lang="en-I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5881819"/>
            <a:ext cx="198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5860421"/>
            <a:ext cx="198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6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Cross Validation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39932" cy="30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Contingency Table</a:t>
            </a:r>
            <a:endParaRPr lang="en-IE" dirty="0"/>
          </a:p>
        </p:txBody>
      </p:sp>
      <p:pic>
        <p:nvPicPr>
          <p:cNvPr id="2050" name="Picture 2" descr="Image result for true positive false positive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749976" cy="27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558096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Spam detection… reducing FP is priority</a:t>
            </a:r>
          </a:p>
          <a:p>
            <a:r>
              <a:rPr lang="en-IE" dirty="0" smtClean="0"/>
              <a:t>Cancer diagnosis … reducing FN is priority 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Not all errors are the same….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202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23691</TotalTime>
  <Words>128</Words>
  <Application>Microsoft Office PowerPoint</Application>
  <PresentationFormat>On-screen Show (4:3)</PresentationFormat>
  <Paragraphs>40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594-01_Mobile_Enterprises_Brand_Wht_template_R1</vt:lpstr>
      <vt:lpstr>Data Science Training Logistic Regression</vt:lpstr>
      <vt:lpstr>Machine Learning</vt:lpstr>
      <vt:lpstr>Binary Classification</vt:lpstr>
      <vt:lpstr>Linear Classifiers</vt:lpstr>
      <vt:lpstr>How to predict classes</vt:lpstr>
      <vt:lpstr>Classification – Linear vs. Logistic Regression</vt:lpstr>
      <vt:lpstr>Cross Validation</vt:lpstr>
      <vt:lpstr>Contingency Table</vt:lpstr>
      <vt:lpstr>Thank you!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Darragh Hanley</cp:lastModifiedBy>
  <cp:revision>422</cp:revision>
  <cp:lastPrinted>2016-01-20T13:29:02Z</cp:lastPrinted>
  <dcterms:created xsi:type="dcterms:W3CDTF">2012-06-13T19:43:57Z</dcterms:created>
  <dcterms:modified xsi:type="dcterms:W3CDTF">2017-09-12T11:16:59Z</dcterms:modified>
</cp:coreProperties>
</file>