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213a146d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213a146d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213a146d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213a146d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213a146d3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213a146d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13a146d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13a146d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213a146d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213a146d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13a146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13a146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13a146d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213a146d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213a146d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213a146d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13a146d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13a146d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213a146d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213a146d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13a146d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13a146d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karpathy.github.io/2015/05/21/rnn-effectiveness/" TargetMode="External"/><Relationship Id="rId4" Type="http://schemas.openxmlformats.org/officeDocument/2006/relationships/hyperlink" Target="https://en.wikipedia.org/wiki/Vanishing_gradient_problem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98350" y="435525"/>
            <a:ext cx="94002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 </a:t>
            </a:r>
            <a:r>
              <a:rPr lang="en" sz="3800"/>
              <a:t>Visual Question Answering System</a:t>
            </a:r>
            <a:endParaRPr sz="3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697252" y="15086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CLIQUE INTERESTSHIP 1.0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105625" y="3887700"/>
            <a:ext cx="28647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Devshree Patel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105625" y="4305925"/>
            <a:ext cx="30000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Yesha Shastri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75" y="2335475"/>
            <a:ext cx="5183775" cy="2603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6220200" y="3457075"/>
            <a:ext cx="1770203" cy="3601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3C78D8"/>
                </a:solidFill>
                <a:latin typeface="Arial"/>
              </a:rPr>
              <a:t>ML-T3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7800" y="5457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7800" y="1376200"/>
            <a:ext cx="45000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Q: What vehicle is in the picture?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     </a:t>
            </a:r>
            <a:endParaRPr/>
          </a:p>
        </p:txBody>
      </p:sp>
      <p:sp>
        <p:nvSpPr>
          <p:cNvPr id="155" name="Google Shape;155;p22"/>
          <p:cNvSpPr txBox="1"/>
          <p:nvPr>
            <p:ph idx="2" type="body"/>
          </p:nvPr>
        </p:nvSpPr>
        <p:spPr>
          <a:xfrm>
            <a:off x="5621300" y="1376125"/>
            <a:ext cx="29091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Answer: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78.32 %  train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01.11 %  truck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00.98 %  passenger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00.95 %  fire truck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00.68 %  bus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50" y="1812050"/>
            <a:ext cx="4108450" cy="29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659200" y="573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325" y="1391275"/>
            <a:ext cx="4498500" cy="3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Q: What are they playing?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2" type="body"/>
          </p:nvPr>
        </p:nvSpPr>
        <p:spPr>
          <a:xfrm>
            <a:off x="5930475" y="1419475"/>
            <a:ext cx="27684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Answer: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40.52 %  tennis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28.45 %  soccer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17.88 %  baseball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11.67 %  frisbee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00.15 %  football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1" y="1995375"/>
            <a:ext cx="3984505" cy="2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ctrTitle"/>
          </p:nvPr>
        </p:nvSpPr>
        <p:spPr>
          <a:xfrm>
            <a:off x="727950" y="2007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 YOU!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7650" y="600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 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450" y="1373150"/>
            <a:ext cx="7688700" cy="29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Explored EASY-VQA  dataset and implemented it.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Tinkered with CloudCV VQA demo.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Went through : “A Convolutional Neural Network Based Approach For Visual Question Answering” for proper understanding of different models and their usage in VQA domain.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Implemented VQA with Bag Of Words approach with VGG Model.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Implemented VQA with LSTM.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Tried to work with “</a:t>
            </a:r>
            <a:r>
              <a:rPr lang="en" sz="1800">
                <a:solidFill>
                  <a:srgbClr val="434343"/>
                </a:solidFill>
              </a:rPr>
              <a:t>Hierarchical Question-Image Co-Attention for Visual Question Answering”. </a:t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45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Question-Answering: Types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1391275"/>
            <a:ext cx="76887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91281"/>
            <a:ext cx="7688700" cy="347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391274"/>
            <a:ext cx="8251600" cy="35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45150" y="489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of the System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13600" y="1160150"/>
            <a:ext cx="8182200" cy="3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There are three main steps involved 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Feature extraction - This block is used to extract relevant features from the input image and question separately.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Feature fusion - This block takes both features and provides a fused multi-modal feature as output.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Classifier - This block takes the fused feature vector as input and classifies it into answer labels.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25" y="3679988"/>
            <a:ext cx="67151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7650" y="573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models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7650" y="1362150"/>
            <a:ext cx="76887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00" y="1319950"/>
            <a:ext cx="8870801" cy="36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7650" y="573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Fusion Methods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1349125"/>
            <a:ext cx="7688700" cy="3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Element-wise multiplication of image feature vectors and question feature vectors</a:t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Disadvantage: Cannot fuse feature vectors from different dimensions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Bilinear Pooling : </a:t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Other methods : </a:t>
            </a: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concatenation, attention-based pooling, Bayesian-based methods and compositional approaches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650" y="3129725"/>
            <a:ext cx="62293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7650" y="5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Baseline Models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1326350"/>
            <a:ext cx="76887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Baseline models gauge the complexity of a dataset. 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For VQA , guessing the answers with high frequencies or guessing randomly are the simplest baseline models. 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One of the most used baseline approach is applying either a nonlinear or a linear multi-layer perceptron (MLP) to the vector that is formed by fusing the question and image features.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Some of the methods to combine the question and image features are element-wise multiplication, element-wise addition and concatenation. 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It is proved that when question features were represented using BOW  and image features were represented using CNN features from GoogLeNet it performed much better than the previous baseline model for COCO-VQA, which used an LSTM for question features.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7650" y="600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vs LSTM results on COCO VQA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291125" y="1201525"/>
            <a:ext cx="41271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The results depict that memory based models are more efficient in comparison to Baseline Models involving Multi Layer Perceptron. 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In a Recurrent Model, the sequence of words is preserved. This nature of preserving long sequences is what makes RNNs perfect for NLP related tasks.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We choose to go ahead with </a:t>
            </a: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LSTMs</a:t>
            </a: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 to avoid a fundamental limitations of vanilla RNNs: the </a:t>
            </a: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Vanishing Gradient Problem</a:t>
            </a: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475" y="1324688"/>
            <a:ext cx="3038475" cy="1362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325" y="2752075"/>
            <a:ext cx="4030801" cy="22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59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Based Models in VQA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777900" y="1129125"/>
            <a:ext cx="51645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Stacked Attention Networks(SANs) </a:t>
            </a:r>
            <a:r>
              <a:rPr lang="en" sz="1400">
                <a:solidFill>
                  <a:srgbClr val="434343"/>
                </a:solidFill>
              </a:rPr>
              <a:t> use semantic representation of a question as query to search for the regions in an image that are related to the answer.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 The SAN first uses the question vector to query the image vectors in the first visual attention layer, then combine the question vector and the retrieved image vectors to form a refined query vector to query the image vectors again in the second attention layer. 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The higher-level attention layer gives a sharper attention distribution focusing on the regions that are more relevant to the answer.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 Finally, we combine the image features from the highest attention layer with the last query vector to predict the answer.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75" y="3339725"/>
            <a:ext cx="38134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75" y="1291850"/>
            <a:ext cx="35207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