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60" r:id="rId2"/>
    <p:sldId id="367" r:id="rId3"/>
    <p:sldId id="373" r:id="rId4"/>
    <p:sldId id="374" r:id="rId5"/>
    <p:sldId id="369" r:id="rId6"/>
    <p:sldId id="376" r:id="rId7"/>
    <p:sldId id="370" r:id="rId8"/>
    <p:sldId id="371" r:id="rId9"/>
    <p:sldId id="377" r:id="rId10"/>
    <p:sldId id="3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E4FC5-3D5F-422E-9D75-804D175BFC36}" v="2" dt="2021-05-19T12:08:48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C8D2-4033-4D09-B6CC-EE1B8C7FCA7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658E9-B755-4B43-80EC-30F67D002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2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8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6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8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4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0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1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321A-F0C4-4D2F-B3B8-F6FCA136603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07C61-6662-4A52-87F7-6F890012F3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C08C8D97-0815-9219-51DB-334337EBDABF}"/>
              </a:ext>
            </a:extLst>
          </p:cNvPr>
          <p:cNvGrpSpPr/>
          <p:nvPr/>
        </p:nvGrpSpPr>
        <p:grpSpPr>
          <a:xfrm>
            <a:off x="1781693" y="3750195"/>
            <a:ext cx="4314303" cy="2488045"/>
            <a:chOff x="1781692" y="3168304"/>
            <a:chExt cx="3690850" cy="17698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144F3A-6016-D714-60E6-F82B5AC9D5EB}"/>
                </a:ext>
              </a:extLst>
            </p:cNvPr>
            <p:cNvSpPr txBox="1"/>
            <p:nvPr/>
          </p:nvSpPr>
          <p:spPr>
            <a:xfrm>
              <a:off x="1781693" y="3168304"/>
              <a:ext cx="36908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</a:rPr>
                <a:t>01 </a:t>
              </a:r>
              <a:r>
                <a:rPr lang="ko-KR" altLang="en-US" sz="3000" dirty="0" err="1">
                  <a:solidFill>
                    <a:schemeClr val="bg1"/>
                  </a:solidFill>
                </a:rPr>
                <a:t>챗봇</a:t>
              </a:r>
              <a:r>
                <a:rPr lang="ko-KR" altLang="en-US" sz="3000" dirty="0">
                  <a:solidFill>
                    <a:schemeClr val="bg1"/>
                  </a:solidFill>
                </a:rPr>
                <a:t> 소개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27F499-5A11-3290-1C01-1D74738D0494}"/>
                </a:ext>
              </a:extLst>
            </p:cNvPr>
            <p:cNvSpPr txBox="1"/>
            <p:nvPr/>
          </p:nvSpPr>
          <p:spPr>
            <a:xfrm>
              <a:off x="1781692" y="3776210"/>
              <a:ext cx="36908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</a:rPr>
                <a:t>02 </a:t>
              </a:r>
              <a:r>
                <a:rPr lang="ko-KR" altLang="en-US" sz="3000" dirty="0">
                  <a:solidFill>
                    <a:schemeClr val="bg1"/>
                  </a:solidFill>
                </a:rPr>
                <a:t>현재 개발 진행 상황</a:t>
              </a:r>
              <a:r>
                <a:rPr lang="en-US" altLang="ko-KR" sz="3000" dirty="0">
                  <a:solidFill>
                    <a:schemeClr val="bg1"/>
                  </a:solidFill>
                </a:rPr>
                <a:t> 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F19BB9-1B90-48FD-3273-01B5FFD5DA87}"/>
                </a:ext>
              </a:extLst>
            </p:cNvPr>
            <p:cNvSpPr txBox="1"/>
            <p:nvPr/>
          </p:nvSpPr>
          <p:spPr>
            <a:xfrm>
              <a:off x="1781692" y="4384117"/>
              <a:ext cx="36908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</a:rPr>
                <a:t>03 </a:t>
              </a:r>
              <a:r>
                <a:rPr lang="ko-KR" altLang="en-US" sz="3000" dirty="0">
                  <a:solidFill>
                    <a:schemeClr val="bg1"/>
                  </a:solidFill>
                </a:rPr>
                <a:t>계획과 최종목표</a:t>
              </a:r>
              <a:r>
                <a:rPr lang="en-US" altLang="ko-KR" sz="3000" dirty="0">
                  <a:solidFill>
                    <a:schemeClr val="bg1"/>
                  </a:solidFill>
                </a:rPr>
                <a:t> </a:t>
              </a:r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997527" y="0"/>
            <a:ext cx="0" cy="685800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1158241" y="947650"/>
            <a:ext cx="55270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rgbClr val="FFC000"/>
                </a:solidFill>
              </a:rPr>
              <a:t>Interface</a:t>
            </a:r>
            <a:r>
              <a:rPr lang="ko-KR" altLang="en-US" sz="5000" b="1" dirty="0">
                <a:solidFill>
                  <a:srgbClr val="FFC000"/>
                </a:solidFill>
              </a:rPr>
              <a:t> </a:t>
            </a:r>
            <a:r>
              <a:rPr lang="en-US" altLang="ko-KR" sz="5000" b="1" dirty="0">
                <a:solidFill>
                  <a:srgbClr val="FFC000"/>
                </a:solidFill>
              </a:rPr>
              <a:t>Chatbot</a:t>
            </a:r>
            <a:endParaRPr lang="ko-KR" altLang="en-US" sz="5000" b="1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C81E6-A48D-A623-0092-6236685F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52" y="178983"/>
            <a:ext cx="1630441" cy="16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5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49B386-4606-3BE7-1C72-ECD8347B0BB5}"/>
              </a:ext>
            </a:extLst>
          </p:cNvPr>
          <p:cNvSpPr/>
          <p:nvPr/>
        </p:nvSpPr>
        <p:spPr>
          <a:xfrm>
            <a:off x="-37322" y="1017039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앞으로의 계획과 최종목표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B992A-6411-A788-EE47-61DBF9D06858}"/>
              </a:ext>
            </a:extLst>
          </p:cNvPr>
          <p:cNvSpPr txBox="1"/>
          <p:nvPr/>
        </p:nvSpPr>
        <p:spPr>
          <a:xfrm>
            <a:off x="362857" y="1324946"/>
            <a:ext cx="1113245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계획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dirty="0"/>
              <a:t>기능구현</a:t>
            </a:r>
            <a:r>
              <a:rPr lang="en-US" altLang="ko-KR" dirty="0"/>
              <a:t>: </a:t>
            </a:r>
            <a:r>
              <a:rPr lang="ko-KR" altLang="en-US" dirty="0"/>
              <a:t>아직 미완인 기능들 구현하고</a:t>
            </a:r>
            <a:r>
              <a:rPr lang="en-US" altLang="ko-KR" dirty="0"/>
              <a:t>,</a:t>
            </a:r>
            <a:r>
              <a:rPr lang="ko-KR" altLang="en-US" dirty="0"/>
              <a:t> 기존의 기능들을 발전시키기를 목표로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서버연동</a:t>
            </a:r>
            <a:r>
              <a:rPr lang="en-US" altLang="ko-KR" dirty="0"/>
              <a:t>: GCP</a:t>
            </a:r>
            <a:r>
              <a:rPr lang="ko-KR" altLang="en-US" dirty="0"/>
              <a:t>에 접속 후</a:t>
            </a:r>
            <a:r>
              <a:rPr lang="en-US" altLang="ko-KR" dirty="0"/>
              <a:t>, </a:t>
            </a:r>
            <a:r>
              <a:rPr lang="ko-KR" altLang="en-US" dirty="0"/>
              <a:t>완성된 기능들을 서버에서 돌리기를 목표로 하고 있습니다</a:t>
            </a:r>
            <a:r>
              <a:rPr lang="en-US" altLang="ko-KR" dirty="0"/>
              <a:t>. </a:t>
            </a:r>
            <a:r>
              <a:rPr lang="ko-KR" altLang="en-US" dirty="0"/>
              <a:t>이 작업이 완료되면 서버를 오라클로 교체하는 시도도 해볼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DB: </a:t>
            </a:r>
            <a:r>
              <a:rPr lang="ko-KR" altLang="en-US" dirty="0"/>
              <a:t>기능구현 팀에서 요청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머신러닝 팀과 함께 형태소 분석 기능 완성하기가 목표입니다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머신러닝</a:t>
            </a:r>
            <a:r>
              <a:rPr lang="en-US" altLang="ko-KR" dirty="0"/>
              <a:t>: </a:t>
            </a:r>
            <a:r>
              <a:rPr lang="ko-KR" altLang="en-US" dirty="0"/>
              <a:t>형태소 분석으로 유사도 검사 기능을 </a:t>
            </a:r>
            <a:r>
              <a:rPr lang="ko-KR" altLang="en-US" dirty="0" err="1"/>
              <a:t>챗봇으로</a:t>
            </a:r>
            <a:r>
              <a:rPr lang="ko-KR" altLang="en-US" dirty="0"/>
              <a:t> 구현하기를 목표로 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ko-KR" altLang="en-US" sz="2800" dirty="0"/>
              <a:t>최종목표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dirty="0"/>
              <a:t>VM</a:t>
            </a:r>
            <a:r>
              <a:rPr lang="ko-KR" altLang="en-US" dirty="0"/>
              <a:t>서버나 오라클 서버를 이용해서 </a:t>
            </a:r>
            <a:r>
              <a:rPr lang="en-US" altLang="ko-KR" dirty="0"/>
              <a:t>24</a:t>
            </a:r>
            <a:r>
              <a:rPr lang="ko-KR" altLang="en-US" dirty="0"/>
              <a:t>시간 제공 가능한 </a:t>
            </a:r>
            <a:r>
              <a:rPr lang="ko-KR" altLang="en-US" dirty="0" err="1"/>
              <a:t>챗봇</a:t>
            </a:r>
            <a:r>
              <a:rPr lang="ko-KR" altLang="en-US" dirty="0"/>
              <a:t> 서비스를 만드는 게 저희의 최종목표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55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F11EEF-98FA-DF58-1942-67CEDD6B12A8}"/>
              </a:ext>
            </a:extLst>
          </p:cNvPr>
          <p:cNvSpPr/>
          <p:nvPr/>
        </p:nvSpPr>
        <p:spPr>
          <a:xfrm>
            <a:off x="-37322" y="1017039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err="1">
                <a:solidFill>
                  <a:srgbClr val="FFC000"/>
                </a:solidFill>
              </a:rPr>
              <a:t>챗봇</a:t>
            </a:r>
            <a:r>
              <a:rPr lang="ko-KR" altLang="en-US" sz="3500" dirty="0">
                <a:solidFill>
                  <a:srgbClr val="FFC000"/>
                </a:solidFill>
              </a:rPr>
              <a:t>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60ADD-A6D6-6C79-55A7-24C66149D017}"/>
              </a:ext>
            </a:extLst>
          </p:cNvPr>
          <p:cNvSpPr txBox="1"/>
          <p:nvPr/>
        </p:nvSpPr>
        <p:spPr>
          <a:xfrm>
            <a:off x="508621" y="1456968"/>
            <a:ext cx="10940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동아리 홍보와 자주 찾는 정보들을 모아서 소개해주기 위해서</a:t>
            </a:r>
            <a:endParaRPr lang="en-US" altLang="ko-KR" sz="3000" dirty="0"/>
          </a:p>
          <a:p>
            <a:r>
              <a:rPr lang="ko-KR" altLang="en-US" sz="3000" dirty="0"/>
              <a:t>카카오톡 </a:t>
            </a:r>
            <a:r>
              <a:rPr lang="ko-KR" altLang="en-US" sz="3000" dirty="0" err="1"/>
              <a:t>챗봇을</a:t>
            </a:r>
            <a:r>
              <a:rPr lang="ko-KR" altLang="en-US" sz="3000" dirty="0"/>
              <a:t> 제작하게 됐습니다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사용 언어 </a:t>
            </a:r>
            <a:r>
              <a:rPr lang="en-US" altLang="ko-KR" sz="3000" dirty="0"/>
              <a:t>: Python, MySQL</a:t>
            </a:r>
          </a:p>
          <a:p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사용 프레임워크 </a:t>
            </a:r>
            <a:r>
              <a:rPr lang="en-US" altLang="ko-KR" sz="3000" dirty="0"/>
              <a:t>: Flask, GCP</a:t>
            </a:r>
          </a:p>
        </p:txBody>
      </p:sp>
      <p:pic>
        <p:nvPicPr>
          <p:cNvPr id="1026" name="Picture 2" descr="Python] 파이썬 문법과 라이브러리 총정리">
            <a:extLst>
              <a:ext uri="{FF2B5EF4-FFF2-40B4-BE49-F238E27FC236}">
                <a16:creationId xmlns:a16="http://schemas.microsoft.com/office/drawing/2014/main" id="{DFB376B2-712C-792D-C6BB-3AA51904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79" y="2938432"/>
            <a:ext cx="1851449" cy="10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RDS for MySQL – Amazon Web Services(AWS)">
            <a:extLst>
              <a:ext uri="{FF2B5EF4-FFF2-40B4-BE49-F238E27FC236}">
                <a16:creationId xmlns:a16="http://schemas.microsoft.com/office/drawing/2014/main" id="{D4739159-CE47-F162-92EB-9F3A180B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319" y="2916506"/>
            <a:ext cx="1986313" cy="102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Flask Tutorial - Google Play 앱">
            <a:extLst>
              <a:ext uri="{FF2B5EF4-FFF2-40B4-BE49-F238E27FC236}">
                <a16:creationId xmlns:a16="http://schemas.microsoft.com/office/drawing/2014/main" id="{BC038A81-BC8B-4BD4-9EBE-A38FC587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639" y="4314242"/>
            <a:ext cx="1432437" cy="14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oogle Cloud Platform Overview - BESPINGLOBAL">
            <a:extLst>
              <a:ext uri="{FF2B5EF4-FFF2-40B4-BE49-F238E27FC236}">
                <a16:creationId xmlns:a16="http://schemas.microsoft.com/office/drawing/2014/main" id="{F3725DA9-15F0-55C3-B014-3C1051B9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132" y="4339381"/>
            <a:ext cx="2318426" cy="14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4A8540-4EE5-B024-6FC0-46B979E82A21}"/>
              </a:ext>
            </a:extLst>
          </p:cNvPr>
          <p:cNvSpPr/>
          <p:nvPr/>
        </p:nvSpPr>
        <p:spPr>
          <a:xfrm>
            <a:off x="-74646" y="1017039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6FBA27-469E-CDB2-1A44-DDB30724CF77}"/>
              </a:ext>
            </a:extLst>
          </p:cNvPr>
          <p:cNvSpPr/>
          <p:nvPr/>
        </p:nvSpPr>
        <p:spPr>
          <a:xfrm>
            <a:off x="3395999" y="1168852"/>
            <a:ext cx="5400000" cy="540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C000"/>
                </a:solidFill>
              </a:rPr>
              <a:t>Interface</a:t>
            </a:r>
            <a:r>
              <a:rPr lang="ko-KR" altLang="en-US" sz="3000" dirty="0">
                <a:solidFill>
                  <a:srgbClr val="FFC000"/>
                </a:solidFill>
              </a:rPr>
              <a:t> </a:t>
            </a:r>
            <a:r>
              <a:rPr lang="en-US" altLang="ko-KR" sz="3000" dirty="0">
                <a:solidFill>
                  <a:srgbClr val="FFC000"/>
                </a:solidFill>
              </a:rPr>
              <a:t>Chatbot</a:t>
            </a:r>
            <a:r>
              <a:rPr lang="ko-KR" altLang="en-US" sz="3000" dirty="0">
                <a:solidFill>
                  <a:srgbClr val="FFC000"/>
                </a:solidFill>
              </a:rPr>
              <a:t> </a:t>
            </a:r>
            <a:r>
              <a:rPr lang="en-US" altLang="ko-KR" sz="3000" dirty="0">
                <a:solidFill>
                  <a:srgbClr val="FFC000"/>
                </a:solidFill>
              </a:rPr>
              <a:t>QR </a:t>
            </a:r>
            <a:r>
              <a:rPr lang="ko-KR" altLang="en-US" sz="3000" dirty="0">
                <a:solidFill>
                  <a:srgbClr val="FFC000"/>
                </a:solidFill>
              </a:rPr>
              <a:t>링크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2F58B2-0E08-03D9-6248-3CCE9541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33" y="1640786"/>
            <a:ext cx="4456131" cy="44561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0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07E6BA-A3DC-3DCE-C5BE-2A1894EB57AD}"/>
              </a:ext>
            </a:extLst>
          </p:cNvPr>
          <p:cNvSpPr/>
          <p:nvPr/>
        </p:nvSpPr>
        <p:spPr>
          <a:xfrm>
            <a:off x="-37322" y="1017039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현재까지 진행과정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FF2B7-9F1D-4E5D-E51E-A1512C9359D6}"/>
              </a:ext>
            </a:extLst>
          </p:cNvPr>
          <p:cNvSpPr txBox="1"/>
          <p:nvPr/>
        </p:nvSpPr>
        <p:spPr>
          <a:xfrm>
            <a:off x="415636" y="1396538"/>
            <a:ext cx="111889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기능구현 팀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집부</a:t>
            </a:r>
            <a:r>
              <a:rPr lang="ko-KR" altLang="en-US" dirty="0"/>
              <a:t> 소개</a:t>
            </a:r>
            <a:r>
              <a:rPr lang="en-US" altLang="ko-KR" dirty="0"/>
              <a:t>, </a:t>
            </a:r>
            <a:r>
              <a:rPr lang="ko-KR" altLang="en-US" dirty="0"/>
              <a:t>행사 소개</a:t>
            </a:r>
            <a:r>
              <a:rPr lang="en-US" altLang="ko-KR" dirty="0"/>
              <a:t>, </a:t>
            </a:r>
            <a:r>
              <a:rPr lang="ko-KR" altLang="en-US" dirty="0"/>
              <a:t>활동 일정</a:t>
            </a:r>
            <a:r>
              <a:rPr lang="en-US" altLang="ko-KR" dirty="0"/>
              <a:t>, </a:t>
            </a:r>
            <a:r>
              <a:rPr lang="ko-KR" altLang="en-US" dirty="0"/>
              <a:t>동아리방 위치 안내 등 총 </a:t>
            </a:r>
            <a:r>
              <a:rPr lang="en-US" altLang="ko-KR" dirty="0"/>
              <a:t>13</a:t>
            </a:r>
            <a:r>
              <a:rPr lang="ko-KR" altLang="en-US" dirty="0"/>
              <a:t>가지의 기능을 로컬에서 구현했고 </a:t>
            </a:r>
            <a:endParaRPr lang="en-US" altLang="ko-KR" dirty="0"/>
          </a:p>
          <a:p>
            <a:r>
              <a:rPr lang="ko-KR" altLang="en-US" dirty="0"/>
              <a:t>서버 팀과 협업하여 </a:t>
            </a:r>
            <a:r>
              <a:rPr lang="en-US" altLang="ko-KR" dirty="0"/>
              <a:t>GCP </a:t>
            </a:r>
            <a:r>
              <a:rPr lang="ko-KR" altLang="en-US" dirty="0"/>
              <a:t>서버에서 동작하도록 수정하는 작업을 진행 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서버연동 팀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GCP </a:t>
            </a:r>
            <a:r>
              <a:rPr lang="ko-KR" altLang="en-US" dirty="0"/>
              <a:t>서버에 </a:t>
            </a:r>
            <a:r>
              <a:rPr lang="en-US" altLang="ko-KR" dirty="0"/>
              <a:t>DB </a:t>
            </a:r>
            <a:r>
              <a:rPr lang="ko-KR" altLang="en-US" dirty="0"/>
              <a:t>설치와 스킬 서버를 연동했고 그 과정에서 발생하는 오류를 디버깅하고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팀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기능 팀과 협업하여 스키마 구조 및 테이블 설계를 진행했고 </a:t>
            </a:r>
            <a:r>
              <a:rPr lang="en-US" altLang="ko-KR" dirty="0"/>
              <a:t>GCP</a:t>
            </a:r>
            <a:r>
              <a:rPr lang="ko-KR" altLang="en-US" dirty="0"/>
              <a:t> 서버에 </a:t>
            </a:r>
            <a:r>
              <a:rPr lang="en-US" altLang="ko-KR" dirty="0"/>
              <a:t>MySQL </a:t>
            </a:r>
            <a:r>
              <a:rPr lang="ko-KR" altLang="en-US" dirty="0"/>
              <a:t>설치 진행 및 </a:t>
            </a:r>
            <a:r>
              <a:rPr lang="en-US" altLang="ko-KR" dirty="0"/>
              <a:t>DB </a:t>
            </a:r>
            <a:r>
              <a:rPr lang="ko-KR" altLang="en-US" dirty="0"/>
              <a:t>연결에서 발생하는 오류를 수정했습니다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머신러닝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N-gram</a:t>
            </a:r>
            <a:r>
              <a:rPr lang="ko-KR" altLang="en-US" dirty="0"/>
              <a:t> 방식을 이용한 유사도 검사 기능을 제작하여 명령어 입력 시 가장 유사한 명령어를 반환하는 기능을 </a:t>
            </a:r>
            <a:r>
              <a:rPr lang="ko-KR" altLang="en-US" dirty="0" err="1"/>
              <a:t>제작중입니다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44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6F1058-7488-5557-FC7C-9CC260AA86C3}"/>
              </a:ext>
            </a:extLst>
          </p:cNvPr>
          <p:cNvSpPr/>
          <p:nvPr/>
        </p:nvSpPr>
        <p:spPr>
          <a:xfrm>
            <a:off x="0" y="947650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ㅇㄹ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기능구현 팀 개발 진행 상황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5872F54-B01D-C55A-0F28-EC3FF9D7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6" y="2338580"/>
            <a:ext cx="2844926" cy="3795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408F94-D0B9-C9B2-5DF8-C83332D3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82" y="2499384"/>
            <a:ext cx="3473426" cy="3473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AB0A9A-B839-D7A2-5C1E-635BB722D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17" y="2473071"/>
            <a:ext cx="3512897" cy="3499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1EDA1-7069-6DF8-363C-3AE40ACBF22B}"/>
              </a:ext>
            </a:extLst>
          </p:cNvPr>
          <p:cNvSpPr txBox="1"/>
          <p:nvPr/>
        </p:nvSpPr>
        <p:spPr>
          <a:xfrm>
            <a:off x="833980" y="1426730"/>
            <a:ext cx="257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동아리 회비 안내</a:t>
            </a:r>
            <a:br>
              <a:rPr lang="en-US" altLang="ko-KR" b="1" dirty="0"/>
            </a:br>
            <a:r>
              <a:rPr lang="ko-KR" altLang="en-US" b="1" dirty="0"/>
              <a:t>대표 명령어</a:t>
            </a:r>
            <a:r>
              <a:rPr lang="en-US" altLang="ko-KR" b="1" dirty="0"/>
              <a:t> : [</a:t>
            </a:r>
            <a:r>
              <a:rPr lang="ko-KR" altLang="en-US" b="1" dirty="0"/>
              <a:t>회비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AA69D-F31E-5194-0C15-CB5830CD6C44}"/>
              </a:ext>
            </a:extLst>
          </p:cNvPr>
          <p:cNvSpPr txBox="1"/>
          <p:nvPr/>
        </p:nvSpPr>
        <p:spPr>
          <a:xfrm>
            <a:off x="4455206" y="1426730"/>
            <a:ext cx="257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Wi-Fi </a:t>
            </a:r>
            <a:r>
              <a:rPr lang="ko-KR" altLang="en-US" b="1" dirty="0"/>
              <a:t>정보 안내</a:t>
            </a:r>
            <a:endParaRPr lang="en-US" altLang="ko-KR" b="1" dirty="0"/>
          </a:p>
          <a:p>
            <a:pPr algn="ctr"/>
            <a:r>
              <a:rPr lang="ko-KR" altLang="en-US" b="1" dirty="0"/>
              <a:t>대표 명령어 </a:t>
            </a:r>
            <a:r>
              <a:rPr lang="en-US" altLang="ko-KR" b="1" dirty="0"/>
              <a:t>: [wi-fi]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AEF92-3C21-03BF-0D8E-08C7C0E4DC9B}"/>
              </a:ext>
            </a:extLst>
          </p:cNvPr>
          <p:cNvSpPr txBox="1"/>
          <p:nvPr/>
        </p:nvSpPr>
        <p:spPr>
          <a:xfrm>
            <a:off x="8407792" y="1426730"/>
            <a:ext cx="28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동아리방 위치 안내</a:t>
            </a:r>
            <a:endParaRPr lang="en-US" altLang="ko-KR" b="1" dirty="0"/>
          </a:p>
          <a:p>
            <a:pPr algn="ctr"/>
            <a:r>
              <a:rPr lang="ko-KR" altLang="en-US" b="1" dirty="0"/>
              <a:t>대표 명령어 </a:t>
            </a:r>
            <a:r>
              <a:rPr lang="en-US" altLang="ko-KR" b="1" dirty="0"/>
              <a:t>: [</a:t>
            </a:r>
            <a:r>
              <a:rPr lang="ko-KR" altLang="en-US" b="1" dirty="0"/>
              <a:t>동방 위치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1601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6F1058-7488-5557-FC7C-9CC260AA86C3}"/>
              </a:ext>
            </a:extLst>
          </p:cNvPr>
          <p:cNvSpPr/>
          <p:nvPr/>
        </p:nvSpPr>
        <p:spPr>
          <a:xfrm>
            <a:off x="-37323" y="1017038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기능구현 팀 개발 진행 상황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1EDA1-7069-6DF8-363C-3AE40ACBF22B}"/>
              </a:ext>
            </a:extLst>
          </p:cNvPr>
          <p:cNvSpPr txBox="1"/>
          <p:nvPr/>
        </p:nvSpPr>
        <p:spPr>
          <a:xfrm>
            <a:off x="753289" y="1426730"/>
            <a:ext cx="273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동아리 행사 소개</a:t>
            </a:r>
            <a:endParaRPr lang="en-US" altLang="ko-KR" b="1" dirty="0"/>
          </a:p>
          <a:p>
            <a:pPr algn="ctr"/>
            <a:r>
              <a:rPr lang="ko-KR" altLang="en-US" b="1" dirty="0"/>
              <a:t>대표 명령어 </a:t>
            </a:r>
            <a:r>
              <a:rPr lang="en-US" altLang="ko-KR" b="1" dirty="0"/>
              <a:t>: [</a:t>
            </a:r>
            <a:r>
              <a:rPr lang="ko-KR" altLang="en-US" b="1" dirty="0"/>
              <a:t>행사소개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AA69D-F31E-5194-0C15-CB5830CD6C44}"/>
              </a:ext>
            </a:extLst>
          </p:cNvPr>
          <p:cNvSpPr txBox="1"/>
          <p:nvPr/>
        </p:nvSpPr>
        <p:spPr>
          <a:xfrm>
            <a:off x="5198225" y="1426730"/>
            <a:ext cx="5252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이외에도 다음과 같은 기능들을 개발 중입니다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인터페이스 동아리 소개 </a:t>
            </a:r>
            <a:r>
              <a:rPr lang="en-US" altLang="ko-KR" b="1" dirty="0"/>
              <a:t>[</a:t>
            </a:r>
            <a:r>
              <a:rPr lang="ko-KR" altLang="en-US" b="1" dirty="0"/>
              <a:t>인터페이스 소개</a:t>
            </a:r>
            <a:r>
              <a:rPr lang="en-US" altLang="ko-KR" b="1" dirty="0"/>
              <a:t>]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인터페이스 </a:t>
            </a:r>
            <a:r>
              <a:rPr lang="ko-KR" altLang="en-US" b="1" dirty="0" err="1"/>
              <a:t>집부진</a:t>
            </a:r>
            <a:r>
              <a:rPr lang="ko-KR" altLang="en-US" b="1" dirty="0"/>
              <a:t> 소개 </a:t>
            </a:r>
            <a:r>
              <a:rPr lang="en-US" altLang="ko-KR" b="1" dirty="0"/>
              <a:t>[</a:t>
            </a:r>
            <a:r>
              <a:rPr lang="ko-KR" altLang="en-US" b="1" dirty="0" err="1"/>
              <a:t>집부</a:t>
            </a:r>
            <a:r>
              <a:rPr lang="en-US" altLang="ko-KR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건의사항 서비스 </a:t>
            </a:r>
            <a:r>
              <a:rPr lang="en-US" altLang="ko-KR" b="1" dirty="0"/>
              <a:t>[</a:t>
            </a:r>
            <a:r>
              <a:rPr lang="ko-KR" altLang="en-US" b="1" dirty="0"/>
              <a:t>건의 사항</a:t>
            </a:r>
            <a:r>
              <a:rPr lang="en-US" altLang="ko-KR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동아리 </a:t>
            </a:r>
            <a:r>
              <a:rPr lang="ko-KR" altLang="en-US" b="1" dirty="0" err="1"/>
              <a:t>기수별</a:t>
            </a:r>
            <a:r>
              <a:rPr lang="ko-KR" altLang="en-US" b="1" dirty="0"/>
              <a:t> 인원 수 </a:t>
            </a:r>
            <a:r>
              <a:rPr lang="en-US" altLang="ko-KR" b="1" dirty="0"/>
              <a:t>[</a:t>
            </a:r>
            <a:r>
              <a:rPr lang="ko-KR" altLang="en-US" b="1" dirty="0"/>
              <a:t>동아리 기수</a:t>
            </a:r>
            <a:r>
              <a:rPr lang="en-US" altLang="ko-KR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활동 일정 안내 </a:t>
            </a:r>
            <a:r>
              <a:rPr lang="en-US" altLang="ko-KR" b="1" dirty="0"/>
              <a:t>[</a:t>
            </a:r>
            <a:r>
              <a:rPr lang="ko-KR" altLang="en-US" b="1" dirty="0"/>
              <a:t>동아리 활동</a:t>
            </a:r>
            <a:r>
              <a:rPr lang="en-US" altLang="ko-KR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인터페이스 관련 사이트 링크 </a:t>
            </a:r>
            <a:r>
              <a:rPr lang="en-US" altLang="ko-KR" b="1" dirty="0"/>
              <a:t>[</a:t>
            </a:r>
            <a:r>
              <a:rPr lang="ko-KR" altLang="en-US" b="1" dirty="0"/>
              <a:t>홈페이지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D27095-FB75-21CB-642D-A3B2C2944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8"/>
          <a:stretch/>
        </p:blipFill>
        <p:spPr>
          <a:xfrm>
            <a:off x="1034413" y="2247456"/>
            <a:ext cx="2174112" cy="334579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95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0E688A-B786-F9D1-5654-A21D0131230E}"/>
              </a:ext>
            </a:extLst>
          </p:cNvPr>
          <p:cNvSpPr/>
          <p:nvPr/>
        </p:nvSpPr>
        <p:spPr>
          <a:xfrm>
            <a:off x="-37322" y="1017039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</a:rPr>
              <a:t>서버연동 팀 개발 진행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E9FCE-FDAA-DE80-ADB0-D54859BB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71" y="1350512"/>
            <a:ext cx="6287045" cy="3970364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89A556-A56D-8EE9-74C0-456C13BE7386}"/>
              </a:ext>
            </a:extLst>
          </p:cNvPr>
          <p:cNvSpPr/>
          <p:nvPr/>
        </p:nvSpPr>
        <p:spPr>
          <a:xfrm>
            <a:off x="335899" y="4551104"/>
            <a:ext cx="3293707" cy="95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3F7B1-F857-7968-204A-6758833C1FEB}"/>
              </a:ext>
            </a:extLst>
          </p:cNvPr>
          <p:cNvSpPr txBox="1"/>
          <p:nvPr/>
        </p:nvSpPr>
        <p:spPr>
          <a:xfrm>
            <a:off x="7001962" y="1350512"/>
            <a:ext cx="48385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현재 </a:t>
            </a:r>
            <a:r>
              <a:rPr lang="en-US" altLang="ko-KR" sz="2500" b="1" dirty="0"/>
              <a:t>Google Cloud Platform</a:t>
            </a:r>
            <a:r>
              <a:rPr lang="ko-KR" altLang="en-US" sz="2500" b="1" dirty="0"/>
              <a:t> </a:t>
            </a:r>
            <a:endParaRPr lang="en-US" altLang="ko-KR" sz="2500" b="1" dirty="0"/>
          </a:p>
          <a:p>
            <a:r>
              <a:rPr lang="ko-KR" altLang="en-US" sz="2500" b="1" dirty="0"/>
              <a:t>개인 서버에서 </a:t>
            </a:r>
            <a:r>
              <a:rPr lang="en-US" altLang="ko-KR" sz="2500" b="1" dirty="0"/>
              <a:t>Pm2</a:t>
            </a:r>
            <a:r>
              <a:rPr lang="ko-KR" altLang="en-US" sz="2500" b="1" dirty="0"/>
              <a:t>를 이용하여 </a:t>
            </a:r>
            <a:r>
              <a:rPr lang="en-US" altLang="ko-KR" sz="2500" b="1" dirty="0"/>
              <a:t>24</a:t>
            </a:r>
            <a:r>
              <a:rPr lang="ko-KR" altLang="en-US" sz="2500" b="1" dirty="0"/>
              <a:t>시간 서비스 제공 중입니다</a:t>
            </a:r>
            <a:r>
              <a:rPr lang="en-US" altLang="ko-KR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56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9FA492-23CB-7BAF-2D87-855369E33945}"/>
              </a:ext>
            </a:extLst>
          </p:cNvPr>
          <p:cNvSpPr/>
          <p:nvPr/>
        </p:nvSpPr>
        <p:spPr>
          <a:xfrm>
            <a:off x="-37322" y="1017039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</a:rPr>
              <a:t>Database</a:t>
            </a:r>
            <a:r>
              <a:rPr lang="ko-KR" altLang="en-US" sz="2800" dirty="0">
                <a:solidFill>
                  <a:srgbClr val="FFC000"/>
                </a:solidFill>
              </a:rPr>
              <a:t>팀 개발 진행 상황</a:t>
            </a:r>
          </a:p>
        </p:txBody>
      </p:sp>
      <p:pic>
        <p:nvPicPr>
          <p:cNvPr id="4" name="그림 3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785DBF42-F7DE-84D5-6C69-52CCC8920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" r="60638" b="32770"/>
          <a:stretch/>
        </p:blipFill>
        <p:spPr>
          <a:xfrm>
            <a:off x="1029923" y="2604453"/>
            <a:ext cx="3670984" cy="3236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C2455-F748-BD9D-E454-5D155F6BC09F}"/>
              </a:ext>
            </a:extLst>
          </p:cNvPr>
          <p:cNvSpPr txBox="1"/>
          <p:nvPr/>
        </p:nvSpPr>
        <p:spPr>
          <a:xfrm>
            <a:off x="1054582" y="1164994"/>
            <a:ext cx="1008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필요한 데이터들을 정리하여 스키마 설계 및 테이블을 개발했고</a:t>
            </a:r>
            <a:endParaRPr lang="en-US" altLang="ko-KR" b="1" dirty="0"/>
          </a:p>
          <a:p>
            <a:r>
              <a:rPr lang="ko-KR" altLang="en-US" b="1" dirty="0"/>
              <a:t>각 기능들에 필요한 쿼리문들을 정리하여 한번 사용할 수 있도록 통합 모듈을 개발했습니다</a:t>
            </a:r>
            <a:r>
              <a:rPr lang="en-US" altLang="ko-KR" b="1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4CA586-B161-0430-CC86-A8202F45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65" y="2167547"/>
            <a:ext cx="5355672" cy="4363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829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39FA492-23CB-7BAF-2D87-855369E33945}"/>
              </a:ext>
            </a:extLst>
          </p:cNvPr>
          <p:cNvSpPr/>
          <p:nvPr/>
        </p:nvSpPr>
        <p:spPr>
          <a:xfrm>
            <a:off x="-37322" y="1017039"/>
            <a:ext cx="12266645" cy="59342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28CDC9-9E24-C797-D470-D793965894EE}"/>
              </a:ext>
            </a:extLst>
          </p:cNvPr>
          <p:cNvCxnSpPr>
            <a:cxnSpLocks/>
          </p:cNvCxnSpPr>
          <p:nvPr/>
        </p:nvCxnSpPr>
        <p:spPr>
          <a:xfrm>
            <a:off x="0" y="947650"/>
            <a:ext cx="12192000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0C2E9B-D2E9-1584-1E5E-03DF332D1F52}"/>
              </a:ext>
            </a:extLst>
          </p:cNvPr>
          <p:cNvSpPr txBox="1"/>
          <p:nvPr/>
        </p:nvSpPr>
        <p:spPr>
          <a:xfrm>
            <a:off x="260467" y="203229"/>
            <a:ext cx="493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FFC000"/>
                </a:solidFill>
              </a:rPr>
              <a:t>머신러닝</a:t>
            </a:r>
            <a:r>
              <a:rPr lang="ko-KR" altLang="en-US" sz="2800" dirty="0">
                <a:solidFill>
                  <a:srgbClr val="FFC000"/>
                </a:solidFill>
              </a:rPr>
              <a:t> 개발 진행 상황</a:t>
            </a: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B5AB88D1-91BF-B3F6-7D71-D20C19368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1" y="2977423"/>
            <a:ext cx="5801650" cy="243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3C2455-F748-BD9D-E454-5D155F6BC09F}"/>
              </a:ext>
            </a:extLst>
          </p:cNvPr>
          <p:cNvSpPr txBox="1"/>
          <p:nvPr/>
        </p:nvSpPr>
        <p:spPr>
          <a:xfrm>
            <a:off x="1029922" y="1383776"/>
            <a:ext cx="10735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</a:t>
            </a:r>
            <a:r>
              <a:rPr lang="en-US" altLang="ko-KR" b="1" dirty="0" err="1"/>
              <a:t>command_list</a:t>
            </a:r>
            <a:r>
              <a:rPr lang="ko-KR" altLang="en-US" b="1" dirty="0"/>
              <a:t> 테이블에 명령어들과 사용자가 입력한 명령어의 유사도를</a:t>
            </a:r>
            <a:endParaRPr lang="en-US" altLang="ko-KR" b="1" dirty="0"/>
          </a:p>
          <a:p>
            <a:r>
              <a:rPr lang="en-US" altLang="ko-KR" b="1" dirty="0"/>
              <a:t>N-gram</a:t>
            </a:r>
            <a:r>
              <a:rPr lang="ko-KR" altLang="en-US" b="1" dirty="0"/>
              <a:t> 방식을 이용하여 유사도를 체크한 후 </a:t>
            </a:r>
            <a:r>
              <a:rPr lang="en-US" altLang="ko-KR" b="1" dirty="0"/>
              <a:t>60% </a:t>
            </a:r>
            <a:r>
              <a:rPr lang="ko-KR" altLang="en-US" b="1" dirty="0"/>
              <a:t>이상인 경우 </a:t>
            </a:r>
            <a:endParaRPr lang="en-US" altLang="ko-KR" b="1" dirty="0"/>
          </a:p>
          <a:p>
            <a:r>
              <a:rPr lang="ko-KR" altLang="en-US" b="1" dirty="0"/>
              <a:t>해당 명령어를 반환하는 기능을 개발했습니다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B54E88-8D68-497B-6EE5-9FD65ABA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05" y="2525512"/>
            <a:ext cx="5471634" cy="3627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9060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406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진희</dc:creator>
  <cp:lastModifiedBy>박상욱</cp:lastModifiedBy>
  <cp:revision>9</cp:revision>
  <dcterms:created xsi:type="dcterms:W3CDTF">2021-05-19T12:06:30Z</dcterms:created>
  <dcterms:modified xsi:type="dcterms:W3CDTF">2022-11-18T13:45:09Z</dcterms:modified>
</cp:coreProperties>
</file>