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D8B3-F09B-D498-DC0E-B7F1C6BCE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F2C6F-A973-725B-7D5E-752B5B1D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B19BE-8A7B-54BA-FB1F-5273D53A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84699-8956-20DD-4974-01E12390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45E6C-84D3-0F32-7416-1167B0F9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6E9A-6FDC-AA75-5744-D88DD4D2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3AFD9-5AF2-AC65-2F59-9B0A727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B53AD-87CC-FB45-EE70-8DB4D046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B3B5-089A-6F46-BACB-ECBC6F90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04152-0802-C04D-4527-9FE911F7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9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C0659-3A8F-04FA-084E-52D0AFA65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6B67F-F3DF-A727-7BEC-22CA253DB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AC410-5EEF-61DA-1C34-C3D8EC13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F8C14-6FAA-30D9-6E0D-2E6400E9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8A62E-9DF8-512A-68E0-00C0CB8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6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3304-CB2E-7F6F-D021-91336F9B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E2957-1F2F-E24F-96CC-8C7DA003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FC75F-6EC5-CB8D-87E8-E6931BA7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D5C65-5AA0-B05B-AD10-497A00E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39B0C-35C2-D898-8440-5EC909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3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F50F-E2B1-2EC9-A16C-5D8F6CD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49741-FE79-69D8-574C-B15D3C68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DF4D2-4F36-BA27-1069-4D0569C7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8CEB8-A6E8-C1C9-B3B2-76E74164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84257-1171-C443-EFF8-B0107FE6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4B2F-A20F-443E-337F-CFD7CDB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6C2E1-A410-198A-D885-8C731837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DB-51D3-B13E-7AD5-84EE2E44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13F73-61E7-878D-885F-BBFDD4B2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3433F-C676-CC20-D915-1F84287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61C3F-1C8B-7BF1-75DB-26AF62D0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2D0AB-EBD9-4ED9-A83C-ABCB5E1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55623-DCC6-EEA5-416B-37CE0063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6110C-AEAC-6C92-62A1-559A84B2A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0D160-CC13-57A4-7CF5-592DE19A8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24D72C-417A-291E-EF2D-2FCC05769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3043B-1A18-B1CE-9C3A-2090BC12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8E0435-ED68-4E7D-62FA-62DD8E6E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533B2D-1B14-549B-7068-2BB9EA2B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E8A81-4F72-C4FF-221D-E40F90FF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EAEEA-2525-7FB2-5561-EBB3F58D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98D79-F588-8C26-7279-A5970DE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EA044-36CC-7A4F-5681-AF1DD13F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E9289E-4929-5783-5608-F1456A2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3762D-DB7D-4CB4-4A60-E0A6BDB9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D0B55-3B19-E557-A1FD-43FE97ED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D1666-9449-DB58-05FD-9D88D70D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FE3B5-A6BD-57AF-B465-91776F87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AEDD0-2E70-C649-D539-73453A21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7F3B9-1A1B-A226-4953-CCC207F5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CCF7-8B7B-5B02-CE28-118C0D3E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94F80-7C99-2ADB-CA9E-B662E1D3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58661-AF8C-8DE8-65FE-F60A967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8754-DC4F-A946-FDAE-FB0B4FA20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FE8C0-4C88-8D34-6F8D-CA50479A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6EC73-AAC7-F770-51AE-21EDCA31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517E7-6FF2-F1EB-1C5E-6FC8DC5B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4CD9F-D277-BF43-F13B-C8B7D570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0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A5C45-F9EA-34BC-7F1F-016DD111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DA358-C0DA-79CA-D63D-0A1A05B6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DB044-21DE-BB66-AB1E-B347D2854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0D01-22FB-42A7-A210-BDDA8786D9D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18769-BC63-7A4E-BC72-81AD32F91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A2EE8-1807-47BC-23D9-A3479E27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B230-0D0B-4F70-BC76-B461E7BB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4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A967AA-2BEA-D2FF-1957-6D7FED22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altLang="ko-KR" sz="6600"/>
              <a:t>Github Desktop </a:t>
            </a:r>
            <a:r>
              <a:rPr lang="ko-KR" altLang="en-US" sz="6600"/>
              <a:t>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51E5B-F51D-4C1B-EE04-FF06FD04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599692"/>
            <a:ext cx="6439588" cy="272596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C054E-C4E4-C3D8-04F6-6CF1058024E0}"/>
              </a:ext>
            </a:extLst>
          </p:cNvPr>
          <p:cNvSpPr txBox="1"/>
          <p:nvPr/>
        </p:nvSpPr>
        <p:spPr>
          <a:xfrm>
            <a:off x="6291072" y="5953430"/>
            <a:ext cx="52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준비물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ko-KR" altLang="en-US" sz="1800" dirty="0"/>
              <a:t>계정</a:t>
            </a:r>
            <a:r>
              <a:rPr lang="en-US" altLang="ko-KR" sz="1800" dirty="0"/>
              <a:t>, Clone</a:t>
            </a:r>
            <a:r>
              <a:rPr lang="ko-KR" altLang="en-US" sz="1800" dirty="0"/>
              <a:t>할 </a:t>
            </a:r>
            <a:r>
              <a:rPr lang="en-US" altLang="ko-KR" sz="1800" dirty="0"/>
              <a:t>Repo</a:t>
            </a:r>
            <a:r>
              <a:rPr lang="en-US" altLang="ko-KR" dirty="0"/>
              <a:t>sitory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2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52AEA-BD81-CD0B-52D0-5B02C016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 dirty="0">
                <a:hlinkClick r:id="rId2"/>
              </a:rPr>
              <a:t>https://desktop.github.com/</a:t>
            </a:r>
            <a:r>
              <a:rPr lang="en-US" altLang="ko-KR" sz="2200" dirty="0"/>
              <a:t> </a:t>
            </a:r>
            <a:r>
              <a:rPr lang="ko-KR" altLang="en-US" sz="2200" dirty="0"/>
              <a:t>접속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각자 운영체제에 맞게 </a:t>
            </a:r>
            <a:br>
              <a:rPr lang="en-US" altLang="ko-KR" sz="2200" dirty="0"/>
            </a:br>
            <a:r>
              <a:rPr lang="en-US" altLang="ko-KR" sz="2200" dirty="0"/>
              <a:t>Windows </a:t>
            </a:r>
            <a:r>
              <a:rPr lang="ko-KR" altLang="en-US" sz="2200" dirty="0"/>
              <a:t>또는 </a:t>
            </a:r>
            <a:r>
              <a:rPr lang="en-US" altLang="ko-KR" sz="2200" dirty="0"/>
              <a:t>Mac </a:t>
            </a:r>
            <a:r>
              <a:rPr lang="ko-KR" altLang="en-US" sz="2200" dirty="0"/>
              <a:t>버전 설치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0606C-2A32-7438-93FC-246F9B70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760929"/>
            <a:ext cx="5458968" cy="53361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02E2C2-7493-BE41-2261-0B342430E0D5}"/>
              </a:ext>
            </a:extLst>
          </p:cNvPr>
          <p:cNvSpPr/>
          <p:nvPr/>
        </p:nvSpPr>
        <p:spPr>
          <a:xfrm>
            <a:off x="7650499" y="3457574"/>
            <a:ext cx="2379326" cy="476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E38A18F-7B7F-B144-5979-8A84EFF1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9" y="378910"/>
            <a:ext cx="7579499" cy="5250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A153AF-BEAC-3727-4BAE-ECE0A81F31B2}"/>
              </a:ext>
            </a:extLst>
          </p:cNvPr>
          <p:cNvSpPr/>
          <p:nvPr/>
        </p:nvSpPr>
        <p:spPr>
          <a:xfrm>
            <a:off x="211188" y="4197096"/>
            <a:ext cx="940955" cy="365379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D55AD-B9C6-565C-0957-C87D5B474C0B}"/>
              </a:ext>
            </a:extLst>
          </p:cNvPr>
          <p:cNvSpPr/>
          <p:nvPr/>
        </p:nvSpPr>
        <p:spPr>
          <a:xfrm>
            <a:off x="313182" y="3581401"/>
            <a:ext cx="1772793" cy="295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4341D52-E331-6AC8-224A-9A8B9D82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728" y="190884"/>
            <a:ext cx="3890564" cy="582586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Sign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GitHub.com </a:t>
            </a:r>
            <a:r>
              <a:rPr lang="ko-KR" altLang="en-US" sz="2000" dirty="0"/>
              <a:t>버튼 클릭 후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 err="1"/>
              <a:t>깃허브</a:t>
            </a:r>
            <a:r>
              <a:rPr lang="ko-KR" altLang="en-US" sz="2000" dirty="0"/>
              <a:t> 홈페이지에서 로그인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77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BA153AF-BEAC-3727-4BAE-ECE0A81F31B2}"/>
              </a:ext>
            </a:extLst>
          </p:cNvPr>
          <p:cNvSpPr/>
          <p:nvPr/>
        </p:nvSpPr>
        <p:spPr>
          <a:xfrm>
            <a:off x="211188" y="4197096"/>
            <a:ext cx="940955" cy="365379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4341D52-E331-6AC8-224A-9A8B9D82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728" y="190884"/>
            <a:ext cx="3890564" cy="582586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Clone a repository</a:t>
            </a:r>
            <a:r>
              <a:rPr lang="ko-KR" altLang="en-US" sz="2000" dirty="0"/>
              <a:t> </a:t>
            </a:r>
            <a:r>
              <a:rPr lang="en-US" altLang="ko-KR" sz="2000" dirty="0"/>
              <a:t>from</a:t>
            </a:r>
            <a:r>
              <a:rPr lang="ko-KR" altLang="en-US" sz="2000" dirty="0"/>
              <a:t> </a:t>
            </a:r>
            <a:r>
              <a:rPr lang="en-US" altLang="ko-KR" sz="2000" dirty="0"/>
              <a:t>the Internet 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503CC3-4D3E-9E58-2670-5242682C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8" y="369191"/>
            <a:ext cx="7899540" cy="54692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AC0A13C-55E6-9054-5C1D-9736965185C7}"/>
              </a:ext>
            </a:extLst>
          </p:cNvPr>
          <p:cNvSpPr/>
          <p:nvPr/>
        </p:nvSpPr>
        <p:spPr>
          <a:xfrm>
            <a:off x="681665" y="2048256"/>
            <a:ext cx="3399608" cy="4937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4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871E1D-663B-4EC8-B78E-FF26CA6A3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8" y="514148"/>
            <a:ext cx="5877332" cy="582970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556E62-DB6A-0D0F-A63A-5EA775349C88}"/>
              </a:ext>
            </a:extLst>
          </p:cNvPr>
          <p:cNvSpPr/>
          <p:nvPr/>
        </p:nvSpPr>
        <p:spPr>
          <a:xfrm>
            <a:off x="329240" y="2409825"/>
            <a:ext cx="3252160" cy="742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8D24AF6-8A62-9714-E91C-94BD038F8847}"/>
              </a:ext>
            </a:extLst>
          </p:cNvPr>
          <p:cNvSpPr txBox="1">
            <a:spLocks/>
          </p:cNvSpPr>
          <p:nvPr/>
        </p:nvSpPr>
        <p:spPr>
          <a:xfrm>
            <a:off x="8110728" y="190884"/>
            <a:ext cx="3890564" cy="582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Interface-</a:t>
            </a:r>
            <a:r>
              <a:rPr lang="en-US" altLang="ko-KR" sz="2000" dirty="0" err="1"/>
              <a:t>ChatBot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Interface-</a:t>
            </a:r>
            <a:r>
              <a:rPr lang="en-US" altLang="ko-KR" sz="2000" dirty="0" err="1"/>
              <a:t>ChatBot</a:t>
            </a:r>
            <a:r>
              <a:rPr lang="en-US" altLang="ko-KR" sz="2000" dirty="0"/>
              <a:t> Repo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Local</a:t>
            </a:r>
            <a:r>
              <a:rPr lang="ko-KR" altLang="en-US" sz="2000" dirty="0"/>
              <a:t> </a:t>
            </a:r>
            <a:r>
              <a:rPr lang="en-US" altLang="ko-KR" sz="2000" dirty="0"/>
              <a:t>path</a:t>
            </a:r>
            <a:r>
              <a:rPr lang="ko-KR" altLang="en-US" sz="2000" dirty="0"/>
              <a:t>에서 저장할 폴더 지정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Clone</a:t>
            </a:r>
            <a:r>
              <a:rPr lang="ko-KR" altLang="en-US" sz="2000" dirty="0"/>
              <a:t> 버튼 클릭하면 해당 폴더에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Repo</a:t>
            </a:r>
            <a:r>
              <a:rPr lang="ko-KR" altLang="en-US" sz="2000" dirty="0"/>
              <a:t>가 저장됨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7E0394-8F91-9DEB-EF59-3D8F65B739F9}"/>
              </a:ext>
            </a:extLst>
          </p:cNvPr>
          <p:cNvSpPr/>
          <p:nvPr/>
        </p:nvSpPr>
        <p:spPr>
          <a:xfrm>
            <a:off x="329239" y="4762500"/>
            <a:ext cx="5623885" cy="742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2EC54-FA4E-5988-440C-9C51F604DB42}"/>
              </a:ext>
            </a:extLst>
          </p:cNvPr>
          <p:cNvSpPr/>
          <p:nvPr/>
        </p:nvSpPr>
        <p:spPr>
          <a:xfrm flipV="1">
            <a:off x="2886075" y="5762726"/>
            <a:ext cx="1609725" cy="4475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0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284E19-FA02-9444-F2DE-C9EDD824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4" y="688225"/>
            <a:ext cx="7740856" cy="436955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3BE9C2-132D-C1FB-9498-4A9377A937F2}"/>
              </a:ext>
            </a:extLst>
          </p:cNvPr>
          <p:cNvSpPr txBox="1">
            <a:spLocks/>
          </p:cNvSpPr>
          <p:nvPr/>
        </p:nvSpPr>
        <p:spPr>
          <a:xfrm>
            <a:off x="8110728" y="190884"/>
            <a:ext cx="3890564" cy="582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Clone</a:t>
            </a:r>
            <a:r>
              <a:rPr lang="ko-KR" altLang="en-US" sz="2000" dirty="0"/>
              <a:t>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 안에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자기 이름 또는 </a:t>
            </a:r>
            <a:r>
              <a:rPr lang="ko-KR" altLang="en-US" sz="2000" dirty="0" err="1"/>
              <a:t>깃허브</a:t>
            </a:r>
            <a:r>
              <a:rPr lang="en-US" altLang="ko-KR" sz="2000" dirty="0"/>
              <a:t> </a:t>
            </a:r>
            <a:r>
              <a:rPr lang="ko-KR" altLang="en-US" sz="2000" dirty="0"/>
              <a:t>아이디로 폴더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생성한 폴더 안에 </a:t>
            </a:r>
            <a:br>
              <a:rPr lang="en-US" altLang="ko-KR" sz="2000" dirty="0"/>
            </a:br>
            <a:r>
              <a:rPr lang="ko-KR" altLang="en-US" sz="2000" dirty="0"/>
              <a:t>저번 주 공부했던 </a:t>
            </a:r>
            <a:r>
              <a:rPr lang="en-US" altLang="ko-KR" sz="2000" dirty="0"/>
              <a:t>app.py</a:t>
            </a:r>
            <a:r>
              <a:rPr lang="ko-KR" altLang="en-US" sz="2000" dirty="0"/>
              <a:t>와 </a:t>
            </a:r>
            <a:r>
              <a:rPr lang="en-US" altLang="ko-KR" sz="2000" dirty="0"/>
              <a:t>TEST</a:t>
            </a:r>
            <a:r>
              <a:rPr lang="ko-KR" altLang="en-US" sz="2000" dirty="0"/>
              <a:t>용 텍스트 파일 추가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9780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3BE9C2-132D-C1FB-9498-4A9377A937F2}"/>
              </a:ext>
            </a:extLst>
          </p:cNvPr>
          <p:cNvSpPr txBox="1">
            <a:spLocks/>
          </p:cNvSpPr>
          <p:nvPr/>
        </p:nvSpPr>
        <p:spPr>
          <a:xfrm>
            <a:off x="8158353" y="516066"/>
            <a:ext cx="3890564" cy="582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Github</a:t>
            </a:r>
            <a:r>
              <a:rPr lang="en-US" altLang="ko-KR" sz="2000" dirty="0"/>
              <a:t> Desktop</a:t>
            </a:r>
            <a:r>
              <a:rPr lang="ko-KR" altLang="en-US" sz="2000" dirty="0"/>
              <a:t>으로 돌아가면 추가한 파일들 목록이 뜹니다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Summary </a:t>
            </a:r>
            <a:r>
              <a:rPr lang="ko-KR" altLang="en-US" sz="2000" dirty="0"/>
              <a:t>에는 변경된 내용 요약 </a:t>
            </a:r>
            <a:r>
              <a:rPr lang="en-US" altLang="ko-KR" sz="2000" dirty="0"/>
              <a:t>ex) Commit Test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Description </a:t>
            </a:r>
            <a:r>
              <a:rPr lang="ko-KR" altLang="en-US" sz="2000" dirty="0"/>
              <a:t>에는 자세한 설명추가 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폴더 및 텍스트파일 추가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Commit to main </a:t>
            </a:r>
            <a:r>
              <a:rPr lang="ko-KR" altLang="en-US" sz="2000" dirty="0"/>
              <a:t>버튼 클릭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900D8-B48D-1232-7667-632A958E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8" y="724092"/>
            <a:ext cx="7807645" cy="54098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5415CB-DFED-DA11-ACFB-9BA39BC50D28}"/>
              </a:ext>
            </a:extLst>
          </p:cNvPr>
          <p:cNvSpPr/>
          <p:nvPr/>
        </p:nvSpPr>
        <p:spPr>
          <a:xfrm>
            <a:off x="276668" y="4540377"/>
            <a:ext cx="1972756" cy="1220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096CA7-F42F-DC93-2B5E-47BC737CD8AE}"/>
              </a:ext>
            </a:extLst>
          </p:cNvPr>
          <p:cNvSpPr/>
          <p:nvPr/>
        </p:nvSpPr>
        <p:spPr>
          <a:xfrm>
            <a:off x="276668" y="5907024"/>
            <a:ext cx="1972756" cy="226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3BE9C2-132D-C1FB-9498-4A9377A937F2}"/>
              </a:ext>
            </a:extLst>
          </p:cNvPr>
          <p:cNvSpPr txBox="1">
            <a:spLocks/>
          </p:cNvSpPr>
          <p:nvPr/>
        </p:nvSpPr>
        <p:spPr>
          <a:xfrm>
            <a:off x="8158353" y="516066"/>
            <a:ext cx="3890564" cy="582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순서 중요 </a:t>
            </a:r>
            <a:r>
              <a:rPr lang="en-US" altLang="ko-KR" sz="2000" dirty="0"/>
              <a:t>! 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왼쪽 상단의 </a:t>
            </a:r>
            <a:r>
              <a:rPr lang="en-US" altLang="ko-KR" sz="2000" dirty="0"/>
              <a:t>Repository </a:t>
            </a:r>
            <a:br>
              <a:rPr lang="en-US" altLang="ko-KR" sz="2000" dirty="0"/>
            </a:br>
            <a:r>
              <a:rPr lang="ko-KR" altLang="en-US" sz="2000" dirty="0"/>
              <a:t>버튼 클릭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Pull </a:t>
            </a:r>
            <a:r>
              <a:rPr lang="ko-KR" altLang="en-US" sz="2000" dirty="0"/>
              <a:t>버튼 클릭해서 </a:t>
            </a:r>
            <a:br>
              <a:rPr lang="en-US" altLang="ko-KR" sz="2000" dirty="0"/>
            </a:br>
            <a:r>
              <a:rPr lang="en-US" altLang="ko-KR" sz="2000" dirty="0"/>
              <a:t>Main Repo</a:t>
            </a:r>
            <a:r>
              <a:rPr lang="ko-KR" altLang="en-US" sz="2000" dirty="0"/>
              <a:t> 에서 </a:t>
            </a:r>
            <a:br>
              <a:rPr lang="en-US" altLang="ko-KR" sz="2000" dirty="0"/>
            </a:br>
            <a:r>
              <a:rPr lang="ko-KR" altLang="en-US" sz="2000" dirty="0"/>
              <a:t>변경된 내용 가져옴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위쪽 중앙의 </a:t>
            </a:r>
            <a:r>
              <a:rPr lang="en-US" altLang="ko-KR" sz="2000" dirty="0"/>
              <a:t>Push origin </a:t>
            </a:r>
            <a:br>
              <a:rPr lang="en-US" altLang="ko-KR" sz="2000" dirty="0"/>
            </a:br>
            <a:r>
              <a:rPr lang="ko-KR" altLang="en-US" sz="2000" dirty="0"/>
              <a:t>버튼 클릭해서</a:t>
            </a:r>
            <a:r>
              <a:rPr lang="en-US" altLang="ko-KR" sz="2000" dirty="0"/>
              <a:t> Main Repo</a:t>
            </a:r>
            <a:r>
              <a:rPr lang="ko-KR" altLang="en-US" sz="2000" dirty="0"/>
              <a:t>에 변경사항 푸시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끝</a:t>
            </a:r>
            <a:r>
              <a:rPr lang="en-US" altLang="ko-KR" sz="2000" dirty="0"/>
              <a:t>~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B4A02-9F5A-1FEF-9D8E-1F3B5EBA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" y="670606"/>
            <a:ext cx="7943642" cy="55167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F480F6-CC4C-05F3-30F8-C861E88DBA50}"/>
              </a:ext>
            </a:extLst>
          </p:cNvPr>
          <p:cNvSpPr/>
          <p:nvPr/>
        </p:nvSpPr>
        <p:spPr>
          <a:xfrm>
            <a:off x="1524443" y="1144524"/>
            <a:ext cx="1972756" cy="226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91D4-8339-7931-A9DA-9A1EF985A1F5}"/>
              </a:ext>
            </a:extLst>
          </p:cNvPr>
          <p:cNvSpPr txBox="1"/>
          <p:nvPr/>
        </p:nvSpPr>
        <p:spPr>
          <a:xfrm>
            <a:off x="827151" y="1073300"/>
            <a:ext cx="66236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-&gt;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4EB3B-74EE-7204-FCD4-32EEA8E891A1}"/>
              </a:ext>
            </a:extLst>
          </p:cNvPr>
          <p:cNvSpPr txBox="1"/>
          <p:nvPr/>
        </p:nvSpPr>
        <p:spPr>
          <a:xfrm>
            <a:off x="3702467" y="87654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-&gt;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4E1-6608-ED45-769B-D05EA0E6F90C}"/>
              </a:ext>
            </a:extLst>
          </p:cNvPr>
          <p:cNvSpPr/>
          <p:nvPr/>
        </p:nvSpPr>
        <p:spPr>
          <a:xfrm>
            <a:off x="4407583" y="917640"/>
            <a:ext cx="168841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5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169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Github Desktop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 사용법</dc:title>
  <dc:creator>user</dc:creator>
  <cp:lastModifiedBy>박상욱</cp:lastModifiedBy>
  <cp:revision>1</cp:revision>
  <dcterms:created xsi:type="dcterms:W3CDTF">2022-08-12T12:10:43Z</dcterms:created>
  <dcterms:modified xsi:type="dcterms:W3CDTF">2022-08-12T15:22:05Z</dcterms:modified>
</cp:coreProperties>
</file>