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A79A-9041-4DA8-9D99-85099689D23E}" type="datetimeFigureOut">
              <a:rPr lang="de-DE" smtClean="0"/>
              <a:pPr/>
              <a:t>11.10.2009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348" y="275748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14348" y="352901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CSV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000100" y="430054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 Access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715140" y="121442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Xing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929454" y="200024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StudiVZ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072330" y="3500438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WkW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929454" y="4286256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MeinVZ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715140" y="5072074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</a:t>
            </a:r>
            <a:r>
              <a:rPr lang="de-DE" dirty="0" smtClean="0"/>
              <a:t> Directory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000100" y="198595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Google Mail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072330" y="271462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StayFriends</a:t>
            </a:r>
            <a:endParaRPr lang="de-DE" dirty="0"/>
          </a:p>
        </p:txBody>
      </p:sp>
      <p:sp>
        <p:nvSpPr>
          <p:cNvPr id="14" name="Pfeil nach links und rechts 13"/>
          <p:cNvSpPr/>
          <p:nvPr/>
        </p:nvSpPr>
        <p:spPr>
          <a:xfrm rot="1779340">
            <a:off x="2501302" y="2281356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echseck 15"/>
          <p:cNvSpPr/>
          <p:nvPr/>
        </p:nvSpPr>
        <p:spPr>
          <a:xfrm>
            <a:off x="3428992" y="2714620"/>
            <a:ext cx="2286016" cy="128588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SemSync</a:t>
            </a:r>
            <a:endParaRPr lang="de-DE" sz="3200" dirty="0"/>
          </a:p>
        </p:txBody>
      </p:sp>
      <p:sp>
        <p:nvSpPr>
          <p:cNvPr id="17" name="Pfeil nach links und rechts 16"/>
          <p:cNvSpPr/>
          <p:nvPr/>
        </p:nvSpPr>
        <p:spPr>
          <a:xfrm rot="21148639">
            <a:off x="2309331" y="3427380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und rechts 17"/>
          <p:cNvSpPr/>
          <p:nvPr/>
        </p:nvSpPr>
        <p:spPr>
          <a:xfrm rot="19701588">
            <a:off x="2517490" y="4008141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19"/>
          <p:cNvSpPr/>
          <p:nvPr/>
        </p:nvSpPr>
        <p:spPr>
          <a:xfrm rot="19203155">
            <a:off x="5244246" y="1924739"/>
            <a:ext cx="1508982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links 21"/>
          <p:cNvSpPr/>
          <p:nvPr/>
        </p:nvSpPr>
        <p:spPr>
          <a:xfrm rot="20143186">
            <a:off x="5740304" y="24215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22"/>
          <p:cNvSpPr/>
          <p:nvPr/>
        </p:nvSpPr>
        <p:spPr>
          <a:xfrm rot="21088254">
            <a:off x="5878294" y="2928126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links und rechts 26"/>
          <p:cNvSpPr/>
          <p:nvPr/>
        </p:nvSpPr>
        <p:spPr>
          <a:xfrm rot="475045">
            <a:off x="2309936" y="2859414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links 27"/>
          <p:cNvSpPr/>
          <p:nvPr/>
        </p:nvSpPr>
        <p:spPr>
          <a:xfrm rot="2396845" flipV="1">
            <a:off x="5237227" y="4384137"/>
            <a:ext cx="1569115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links 28"/>
          <p:cNvSpPr/>
          <p:nvPr/>
        </p:nvSpPr>
        <p:spPr>
          <a:xfrm rot="1456814" flipV="1">
            <a:off x="5740305" y="39217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29"/>
          <p:cNvSpPr/>
          <p:nvPr/>
        </p:nvSpPr>
        <p:spPr>
          <a:xfrm rot="511746" flipV="1">
            <a:off x="5878294" y="3428191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1500166" y="121442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1500166" y="5072074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vCard</a:t>
            </a:r>
            <a:endParaRPr lang="de-DE" dirty="0"/>
          </a:p>
        </p:txBody>
      </p:sp>
      <p:sp>
        <p:nvSpPr>
          <p:cNvPr id="35" name="Pfeil nach links und rechts 34"/>
          <p:cNvSpPr/>
          <p:nvPr/>
        </p:nvSpPr>
        <p:spPr>
          <a:xfrm rot="3117030">
            <a:off x="2906116" y="181913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und rechts 35"/>
          <p:cNvSpPr/>
          <p:nvPr/>
        </p:nvSpPr>
        <p:spPr>
          <a:xfrm rot="18482970" flipV="1">
            <a:off x="2906739" y="446362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00034" y="1285860"/>
            <a:ext cx="2571768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Connector</a:t>
            </a:r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0034" y="357166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Client-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572132" y="1285860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Service</a:t>
            </a:r>
          </a:p>
          <a:p>
            <a:pPr algn="ctr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IStorage</a:t>
            </a:r>
            <a:endParaRPr lang="de-DE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5000628" y="2285992"/>
            <a:ext cx="3714776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Sem.Sync.CloudStorageConnector</a:t>
            </a:r>
            <a:r>
              <a:rPr lang="de-DE" dirty="0" smtClean="0"/>
              <a:t>. </a:t>
            </a:r>
            <a:r>
              <a:rPr lang="de-DE" dirty="0" err="1"/>
              <a:t>BlobStorage</a:t>
            </a:r>
            <a:endParaRPr lang="de-DE" dirty="0" smtClean="0"/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5" idx="2"/>
            <a:endCxn id="4" idx="0"/>
          </p:cNvCxnSpPr>
          <p:nvPr/>
        </p:nvCxnSpPr>
        <p:spPr>
          <a:xfrm rot="5400000">
            <a:off x="1607323" y="110726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6" idx="1"/>
          </p:cNvCxnSpPr>
          <p:nvPr/>
        </p:nvCxnSpPr>
        <p:spPr>
          <a:xfrm>
            <a:off x="3071802" y="1571612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 rot="5400000">
            <a:off x="6643702" y="2071678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3571868" y="1071546"/>
            <a:ext cx="1581150" cy="1013572"/>
          </a:xfrm>
          <a:custGeom>
            <a:avLst/>
            <a:gdLst>
              <a:gd name="connsiteX0" fmla="*/ 342900 w 1581150"/>
              <a:gd name="connsiteY0" fmla="*/ 203947 h 1013572"/>
              <a:gd name="connsiteX1" fmla="*/ 342900 w 1581150"/>
              <a:gd name="connsiteY1" fmla="*/ 203947 h 1013572"/>
              <a:gd name="connsiteX2" fmla="*/ 66675 w 1581150"/>
              <a:gd name="connsiteY2" fmla="*/ 194422 h 1013572"/>
              <a:gd name="connsiteX3" fmla="*/ 57150 w 1581150"/>
              <a:gd name="connsiteY3" fmla="*/ 222997 h 1013572"/>
              <a:gd name="connsiteX4" fmla="*/ 28575 w 1581150"/>
              <a:gd name="connsiteY4" fmla="*/ 261097 h 1013572"/>
              <a:gd name="connsiteX5" fmla="*/ 38100 w 1581150"/>
              <a:gd name="connsiteY5" fmla="*/ 461122 h 1013572"/>
              <a:gd name="connsiteX6" fmla="*/ 57150 w 1581150"/>
              <a:gd name="connsiteY6" fmla="*/ 518272 h 1013572"/>
              <a:gd name="connsiteX7" fmla="*/ 66675 w 1581150"/>
              <a:gd name="connsiteY7" fmla="*/ 546847 h 1013572"/>
              <a:gd name="connsiteX8" fmla="*/ 95250 w 1581150"/>
              <a:gd name="connsiteY8" fmla="*/ 565897 h 1013572"/>
              <a:gd name="connsiteX9" fmla="*/ 57150 w 1581150"/>
              <a:gd name="connsiteY9" fmla="*/ 584947 h 1013572"/>
              <a:gd name="connsiteX10" fmla="*/ 47625 w 1581150"/>
              <a:gd name="connsiteY10" fmla="*/ 613522 h 1013572"/>
              <a:gd name="connsiteX11" fmla="*/ 28575 w 1581150"/>
              <a:gd name="connsiteY11" fmla="*/ 642097 h 1013572"/>
              <a:gd name="connsiteX12" fmla="*/ 9525 w 1581150"/>
              <a:gd name="connsiteY12" fmla="*/ 699247 h 1013572"/>
              <a:gd name="connsiteX13" fmla="*/ 0 w 1581150"/>
              <a:gd name="connsiteY13" fmla="*/ 727822 h 1013572"/>
              <a:gd name="connsiteX14" fmla="*/ 9525 w 1581150"/>
              <a:gd name="connsiteY14" fmla="*/ 756397 h 1013572"/>
              <a:gd name="connsiteX15" fmla="*/ 19050 w 1581150"/>
              <a:gd name="connsiteY15" fmla="*/ 804022 h 1013572"/>
              <a:gd name="connsiteX16" fmla="*/ 57150 w 1581150"/>
              <a:gd name="connsiteY16" fmla="*/ 861172 h 1013572"/>
              <a:gd name="connsiteX17" fmla="*/ 104775 w 1581150"/>
              <a:gd name="connsiteY17" fmla="*/ 908797 h 1013572"/>
              <a:gd name="connsiteX18" fmla="*/ 161925 w 1581150"/>
              <a:gd name="connsiteY18" fmla="*/ 937372 h 1013572"/>
              <a:gd name="connsiteX19" fmla="*/ 219075 w 1581150"/>
              <a:gd name="connsiteY19" fmla="*/ 927847 h 1013572"/>
              <a:gd name="connsiteX20" fmla="*/ 247650 w 1581150"/>
              <a:gd name="connsiteY20" fmla="*/ 918322 h 1013572"/>
              <a:gd name="connsiteX21" fmla="*/ 285750 w 1581150"/>
              <a:gd name="connsiteY21" fmla="*/ 908797 h 1013572"/>
              <a:gd name="connsiteX22" fmla="*/ 333375 w 1581150"/>
              <a:gd name="connsiteY22" fmla="*/ 918322 h 1013572"/>
              <a:gd name="connsiteX23" fmla="*/ 390525 w 1581150"/>
              <a:gd name="connsiteY23" fmla="*/ 937372 h 1013572"/>
              <a:gd name="connsiteX24" fmla="*/ 419100 w 1581150"/>
              <a:gd name="connsiteY24" fmla="*/ 965947 h 1013572"/>
              <a:gd name="connsiteX25" fmla="*/ 476250 w 1581150"/>
              <a:gd name="connsiteY25" fmla="*/ 984997 h 1013572"/>
              <a:gd name="connsiteX26" fmla="*/ 504825 w 1581150"/>
              <a:gd name="connsiteY26" fmla="*/ 994522 h 1013572"/>
              <a:gd name="connsiteX27" fmla="*/ 533400 w 1581150"/>
              <a:gd name="connsiteY27" fmla="*/ 1004047 h 1013572"/>
              <a:gd name="connsiteX28" fmla="*/ 609600 w 1581150"/>
              <a:gd name="connsiteY28" fmla="*/ 1013572 h 1013572"/>
              <a:gd name="connsiteX29" fmla="*/ 714375 w 1581150"/>
              <a:gd name="connsiteY29" fmla="*/ 1004047 h 1013572"/>
              <a:gd name="connsiteX30" fmla="*/ 742950 w 1581150"/>
              <a:gd name="connsiteY30" fmla="*/ 994522 h 1013572"/>
              <a:gd name="connsiteX31" fmla="*/ 847725 w 1581150"/>
              <a:gd name="connsiteY31" fmla="*/ 965947 h 1013572"/>
              <a:gd name="connsiteX32" fmla="*/ 876300 w 1581150"/>
              <a:gd name="connsiteY32" fmla="*/ 908797 h 1013572"/>
              <a:gd name="connsiteX33" fmla="*/ 866775 w 1581150"/>
              <a:gd name="connsiteY33" fmla="*/ 861172 h 1013572"/>
              <a:gd name="connsiteX34" fmla="*/ 847725 w 1581150"/>
              <a:gd name="connsiteY34" fmla="*/ 804022 h 1013572"/>
              <a:gd name="connsiteX35" fmla="*/ 1152525 w 1581150"/>
              <a:gd name="connsiteY35" fmla="*/ 784972 h 1013572"/>
              <a:gd name="connsiteX36" fmla="*/ 1209675 w 1581150"/>
              <a:gd name="connsiteY36" fmla="*/ 765922 h 1013572"/>
              <a:gd name="connsiteX37" fmla="*/ 1285875 w 1581150"/>
              <a:gd name="connsiteY37" fmla="*/ 737347 h 1013572"/>
              <a:gd name="connsiteX38" fmla="*/ 1304925 w 1581150"/>
              <a:gd name="connsiteY38" fmla="*/ 708772 h 1013572"/>
              <a:gd name="connsiteX39" fmla="*/ 1362075 w 1581150"/>
              <a:gd name="connsiteY39" fmla="*/ 670672 h 1013572"/>
              <a:gd name="connsiteX40" fmla="*/ 1390650 w 1581150"/>
              <a:gd name="connsiteY40" fmla="*/ 613522 h 1013572"/>
              <a:gd name="connsiteX41" fmla="*/ 1400175 w 1581150"/>
              <a:gd name="connsiteY41" fmla="*/ 584947 h 1013572"/>
              <a:gd name="connsiteX42" fmla="*/ 1428750 w 1581150"/>
              <a:gd name="connsiteY42" fmla="*/ 565897 h 1013572"/>
              <a:gd name="connsiteX43" fmla="*/ 1514475 w 1581150"/>
              <a:gd name="connsiteY43" fmla="*/ 575422 h 1013572"/>
              <a:gd name="connsiteX44" fmla="*/ 1543050 w 1581150"/>
              <a:gd name="connsiteY44" fmla="*/ 556372 h 1013572"/>
              <a:gd name="connsiteX45" fmla="*/ 1571625 w 1581150"/>
              <a:gd name="connsiteY45" fmla="*/ 527797 h 1013572"/>
              <a:gd name="connsiteX46" fmla="*/ 1581150 w 1581150"/>
              <a:gd name="connsiteY46" fmla="*/ 499222 h 1013572"/>
              <a:gd name="connsiteX47" fmla="*/ 1562100 w 1581150"/>
              <a:gd name="connsiteY47" fmla="*/ 356347 h 1013572"/>
              <a:gd name="connsiteX48" fmla="*/ 1552575 w 1581150"/>
              <a:gd name="connsiteY48" fmla="*/ 318247 h 1013572"/>
              <a:gd name="connsiteX49" fmla="*/ 1533525 w 1581150"/>
              <a:gd name="connsiteY49" fmla="*/ 280147 h 1013572"/>
              <a:gd name="connsiteX50" fmla="*/ 1514475 w 1581150"/>
              <a:gd name="connsiteY50" fmla="*/ 222997 h 1013572"/>
              <a:gd name="connsiteX51" fmla="*/ 1495425 w 1581150"/>
              <a:gd name="connsiteY51" fmla="*/ 194422 h 1013572"/>
              <a:gd name="connsiteX52" fmla="*/ 1457325 w 1581150"/>
              <a:gd name="connsiteY52" fmla="*/ 137272 h 1013572"/>
              <a:gd name="connsiteX53" fmla="*/ 1438275 w 1581150"/>
              <a:gd name="connsiteY53" fmla="*/ 108697 h 1013572"/>
              <a:gd name="connsiteX54" fmla="*/ 1409700 w 1581150"/>
              <a:gd name="connsiteY54" fmla="*/ 99172 h 1013572"/>
              <a:gd name="connsiteX55" fmla="*/ 1247775 w 1581150"/>
              <a:gd name="connsiteY55" fmla="*/ 80122 h 1013572"/>
              <a:gd name="connsiteX56" fmla="*/ 1219200 w 1581150"/>
              <a:gd name="connsiteY56" fmla="*/ 61072 h 1013572"/>
              <a:gd name="connsiteX57" fmla="*/ 1190625 w 1581150"/>
              <a:gd name="connsiteY57" fmla="*/ 51547 h 1013572"/>
              <a:gd name="connsiteX58" fmla="*/ 1095375 w 1581150"/>
              <a:gd name="connsiteY58" fmla="*/ 3922 h 1013572"/>
              <a:gd name="connsiteX59" fmla="*/ 914400 w 1581150"/>
              <a:gd name="connsiteY59" fmla="*/ 13447 h 1013572"/>
              <a:gd name="connsiteX60" fmla="*/ 838200 w 1581150"/>
              <a:gd name="connsiteY60" fmla="*/ 42022 h 1013572"/>
              <a:gd name="connsiteX61" fmla="*/ 762000 w 1581150"/>
              <a:gd name="connsiteY61" fmla="*/ 61072 h 1013572"/>
              <a:gd name="connsiteX62" fmla="*/ 733425 w 1581150"/>
              <a:gd name="connsiteY62" fmla="*/ 70597 h 1013572"/>
              <a:gd name="connsiteX63" fmla="*/ 676275 w 1581150"/>
              <a:gd name="connsiteY63" fmla="*/ 99172 h 1013572"/>
              <a:gd name="connsiteX64" fmla="*/ 666750 w 1581150"/>
              <a:gd name="connsiteY64" fmla="*/ 127747 h 1013572"/>
              <a:gd name="connsiteX65" fmla="*/ 609600 w 1581150"/>
              <a:gd name="connsiteY65" fmla="*/ 108697 h 1013572"/>
              <a:gd name="connsiteX66" fmla="*/ 571500 w 1581150"/>
              <a:gd name="connsiteY66" fmla="*/ 51547 h 1013572"/>
              <a:gd name="connsiteX67" fmla="*/ 552450 w 1581150"/>
              <a:gd name="connsiteY67" fmla="*/ 22972 h 1013572"/>
              <a:gd name="connsiteX68" fmla="*/ 523875 w 1581150"/>
              <a:gd name="connsiteY68" fmla="*/ 13447 h 1013572"/>
              <a:gd name="connsiteX69" fmla="*/ 400050 w 1581150"/>
              <a:gd name="connsiteY69" fmla="*/ 32497 h 1013572"/>
              <a:gd name="connsiteX70" fmla="*/ 342900 w 1581150"/>
              <a:gd name="connsiteY70" fmla="*/ 51547 h 1013572"/>
              <a:gd name="connsiteX71" fmla="*/ 285750 w 1581150"/>
              <a:gd name="connsiteY71" fmla="*/ 80122 h 1013572"/>
              <a:gd name="connsiteX72" fmla="*/ 285750 w 1581150"/>
              <a:gd name="connsiteY72" fmla="*/ 156322 h 1013572"/>
              <a:gd name="connsiteX73" fmla="*/ 342900 w 1581150"/>
              <a:gd name="connsiteY73" fmla="*/ 203947 h 10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81150" h="1013572">
                <a:moveTo>
                  <a:pt x="342900" y="203947"/>
                </a:moveTo>
                <a:lnTo>
                  <a:pt x="342900" y="203947"/>
                </a:lnTo>
                <a:cubicBezTo>
                  <a:pt x="229545" y="178757"/>
                  <a:pt x="211616" y="166814"/>
                  <a:pt x="66675" y="194422"/>
                </a:cubicBezTo>
                <a:cubicBezTo>
                  <a:pt x="56812" y="196301"/>
                  <a:pt x="62131" y="214280"/>
                  <a:pt x="57150" y="222997"/>
                </a:cubicBezTo>
                <a:cubicBezTo>
                  <a:pt x="49274" y="236780"/>
                  <a:pt x="38100" y="248397"/>
                  <a:pt x="28575" y="261097"/>
                </a:cubicBezTo>
                <a:cubicBezTo>
                  <a:pt x="31750" y="327772"/>
                  <a:pt x="30729" y="394780"/>
                  <a:pt x="38100" y="461122"/>
                </a:cubicBezTo>
                <a:cubicBezTo>
                  <a:pt x="40318" y="481080"/>
                  <a:pt x="50800" y="499222"/>
                  <a:pt x="57150" y="518272"/>
                </a:cubicBezTo>
                <a:cubicBezTo>
                  <a:pt x="60325" y="527797"/>
                  <a:pt x="58321" y="541278"/>
                  <a:pt x="66675" y="546847"/>
                </a:cubicBezTo>
                <a:lnTo>
                  <a:pt x="95250" y="565897"/>
                </a:lnTo>
                <a:cubicBezTo>
                  <a:pt x="82550" y="572247"/>
                  <a:pt x="67190" y="574907"/>
                  <a:pt x="57150" y="584947"/>
                </a:cubicBezTo>
                <a:cubicBezTo>
                  <a:pt x="50050" y="592047"/>
                  <a:pt x="52115" y="604542"/>
                  <a:pt x="47625" y="613522"/>
                </a:cubicBezTo>
                <a:cubicBezTo>
                  <a:pt x="42505" y="623761"/>
                  <a:pt x="33224" y="631636"/>
                  <a:pt x="28575" y="642097"/>
                </a:cubicBezTo>
                <a:cubicBezTo>
                  <a:pt x="20420" y="660447"/>
                  <a:pt x="15875" y="680197"/>
                  <a:pt x="9525" y="699247"/>
                </a:cubicBezTo>
                <a:lnTo>
                  <a:pt x="0" y="727822"/>
                </a:lnTo>
                <a:cubicBezTo>
                  <a:pt x="3175" y="737347"/>
                  <a:pt x="7090" y="746657"/>
                  <a:pt x="9525" y="756397"/>
                </a:cubicBezTo>
                <a:cubicBezTo>
                  <a:pt x="13452" y="772103"/>
                  <a:pt x="12351" y="789284"/>
                  <a:pt x="19050" y="804022"/>
                </a:cubicBezTo>
                <a:cubicBezTo>
                  <a:pt x="28524" y="824865"/>
                  <a:pt x="44450" y="842122"/>
                  <a:pt x="57150" y="861172"/>
                </a:cubicBezTo>
                <a:cubicBezTo>
                  <a:pt x="76200" y="889747"/>
                  <a:pt x="73025" y="892922"/>
                  <a:pt x="104775" y="908797"/>
                </a:cubicBezTo>
                <a:cubicBezTo>
                  <a:pt x="183645" y="948232"/>
                  <a:pt x="80033" y="882777"/>
                  <a:pt x="161925" y="937372"/>
                </a:cubicBezTo>
                <a:cubicBezTo>
                  <a:pt x="180975" y="934197"/>
                  <a:pt x="200222" y="932037"/>
                  <a:pt x="219075" y="927847"/>
                </a:cubicBezTo>
                <a:cubicBezTo>
                  <a:pt x="228876" y="925669"/>
                  <a:pt x="237996" y="921080"/>
                  <a:pt x="247650" y="918322"/>
                </a:cubicBezTo>
                <a:cubicBezTo>
                  <a:pt x="260237" y="914726"/>
                  <a:pt x="273050" y="911972"/>
                  <a:pt x="285750" y="908797"/>
                </a:cubicBezTo>
                <a:cubicBezTo>
                  <a:pt x="301625" y="911972"/>
                  <a:pt x="317756" y="914062"/>
                  <a:pt x="333375" y="918322"/>
                </a:cubicBezTo>
                <a:cubicBezTo>
                  <a:pt x="352748" y="923606"/>
                  <a:pt x="390525" y="937372"/>
                  <a:pt x="390525" y="937372"/>
                </a:cubicBezTo>
                <a:cubicBezTo>
                  <a:pt x="400050" y="946897"/>
                  <a:pt x="407325" y="959405"/>
                  <a:pt x="419100" y="965947"/>
                </a:cubicBezTo>
                <a:cubicBezTo>
                  <a:pt x="436653" y="975699"/>
                  <a:pt x="457200" y="978647"/>
                  <a:pt x="476250" y="984997"/>
                </a:cubicBezTo>
                <a:lnTo>
                  <a:pt x="504825" y="994522"/>
                </a:lnTo>
                <a:cubicBezTo>
                  <a:pt x="514350" y="997697"/>
                  <a:pt x="523437" y="1002802"/>
                  <a:pt x="533400" y="1004047"/>
                </a:cubicBezTo>
                <a:lnTo>
                  <a:pt x="609600" y="1013572"/>
                </a:lnTo>
                <a:cubicBezTo>
                  <a:pt x="644525" y="1010397"/>
                  <a:pt x="679658" y="1009007"/>
                  <a:pt x="714375" y="1004047"/>
                </a:cubicBezTo>
                <a:cubicBezTo>
                  <a:pt x="724314" y="1002627"/>
                  <a:pt x="733264" y="997164"/>
                  <a:pt x="742950" y="994522"/>
                </a:cubicBezTo>
                <a:cubicBezTo>
                  <a:pt x="861118" y="962294"/>
                  <a:pt x="781953" y="987871"/>
                  <a:pt x="847725" y="965947"/>
                </a:cubicBezTo>
                <a:cubicBezTo>
                  <a:pt x="857357" y="951500"/>
                  <a:pt x="876300" y="928515"/>
                  <a:pt x="876300" y="908797"/>
                </a:cubicBezTo>
                <a:cubicBezTo>
                  <a:pt x="876300" y="892608"/>
                  <a:pt x="871035" y="876791"/>
                  <a:pt x="866775" y="861172"/>
                </a:cubicBezTo>
                <a:cubicBezTo>
                  <a:pt x="861491" y="841799"/>
                  <a:pt x="847725" y="804022"/>
                  <a:pt x="847725" y="804022"/>
                </a:cubicBezTo>
                <a:cubicBezTo>
                  <a:pt x="970156" y="763212"/>
                  <a:pt x="807040" y="814585"/>
                  <a:pt x="1152525" y="784972"/>
                </a:cubicBezTo>
                <a:cubicBezTo>
                  <a:pt x="1172532" y="783257"/>
                  <a:pt x="1190194" y="770792"/>
                  <a:pt x="1209675" y="765922"/>
                </a:cubicBezTo>
                <a:cubicBezTo>
                  <a:pt x="1261550" y="752953"/>
                  <a:pt x="1236066" y="762251"/>
                  <a:pt x="1285875" y="737347"/>
                </a:cubicBezTo>
                <a:cubicBezTo>
                  <a:pt x="1292225" y="727822"/>
                  <a:pt x="1296310" y="716310"/>
                  <a:pt x="1304925" y="708772"/>
                </a:cubicBezTo>
                <a:cubicBezTo>
                  <a:pt x="1322155" y="693695"/>
                  <a:pt x="1362075" y="670672"/>
                  <a:pt x="1362075" y="670672"/>
                </a:cubicBezTo>
                <a:cubicBezTo>
                  <a:pt x="1386016" y="598848"/>
                  <a:pt x="1353721" y="687380"/>
                  <a:pt x="1390650" y="613522"/>
                </a:cubicBezTo>
                <a:cubicBezTo>
                  <a:pt x="1395140" y="604542"/>
                  <a:pt x="1393903" y="592787"/>
                  <a:pt x="1400175" y="584947"/>
                </a:cubicBezTo>
                <a:cubicBezTo>
                  <a:pt x="1407326" y="576008"/>
                  <a:pt x="1419225" y="572247"/>
                  <a:pt x="1428750" y="565897"/>
                </a:cubicBezTo>
                <a:cubicBezTo>
                  <a:pt x="1476375" y="581772"/>
                  <a:pt x="1476375" y="594472"/>
                  <a:pt x="1514475" y="575422"/>
                </a:cubicBezTo>
                <a:cubicBezTo>
                  <a:pt x="1524714" y="570302"/>
                  <a:pt x="1534256" y="563701"/>
                  <a:pt x="1543050" y="556372"/>
                </a:cubicBezTo>
                <a:cubicBezTo>
                  <a:pt x="1553398" y="547748"/>
                  <a:pt x="1562100" y="537322"/>
                  <a:pt x="1571625" y="527797"/>
                </a:cubicBezTo>
                <a:cubicBezTo>
                  <a:pt x="1574800" y="518272"/>
                  <a:pt x="1581150" y="509262"/>
                  <a:pt x="1581150" y="499222"/>
                </a:cubicBezTo>
                <a:cubicBezTo>
                  <a:pt x="1581150" y="370018"/>
                  <a:pt x="1580995" y="422478"/>
                  <a:pt x="1562100" y="356347"/>
                </a:cubicBezTo>
                <a:cubicBezTo>
                  <a:pt x="1558504" y="343760"/>
                  <a:pt x="1557172" y="330504"/>
                  <a:pt x="1552575" y="318247"/>
                </a:cubicBezTo>
                <a:cubicBezTo>
                  <a:pt x="1547589" y="304952"/>
                  <a:pt x="1538798" y="293330"/>
                  <a:pt x="1533525" y="280147"/>
                </a:cubicBezTo>
                <a:cubicBezTo>
                  <a:pt x="1526067" y="261503"/>
                  <a:pt x="1525614" y="239705"/>
                  <a:pt x="1514475" y="222997"/>
                </a:cubicBezTo>
                <a:cubicBezTo>
                  <a:pt x="1508125" y="213472"/>
                  <a:pt x="1500545" y="204661"/>
                  <a:pt x="1495425" y="194422"/>
                </a:cubicBezTo>
                <a:cubicBezTo>
                  <a:pt x="1457762" y="119096"/>
                  <a:pt x="1525036" y="218525"/>
                  <a:pt x="1457325" y="137272"/>
                </a:cubicBezTo>
                <a:cubicBezTo>
                  <a:pt x="1449996" y="128478"/>
                  <a:pt x="1447214" y="115848"/>
                  <a:pt x="1438275" y="108697"/>
                </a:cubicBezTo>
                <a:cubicBezTo>
                  <a:pt x="1430435" y="102425"/>
                  <a:pt x="1419629" y="100661"/>
                  <a:pt x="1409700" y="99172"/>
                </a:cubicBezTo>
                <a:cubicBezTo>
                  <a:pt x="1355954" y="91110"/>
                  <a:pt x="1301750" y="86472"/>
                  <a:pt x="1247775" y="80122"/>
                </a:cubicBezTo>
                <a:cubicBezTo>
                  <a:pt x="1238250" y="73772"/>
                  <a:pt x="1229439" y="66192"/>
                  <a:pt x="1219200" y="61072"/>
                </a:cubicBezTo>
                <a:cubicBezTo>
                  <a:pt x="1210220" y="56582"/>
                  <a:pt x="1199402" y="56423"/>
                  <a:pt x="1190625" y="51547"/>
                </a:cubicBezTo>
                <a:cubicBezTo>
                  <a:pt x="1097840" y="0"/>
                  <a:pt x="1169834" y="22537"/>
                  <a:pt x="1095375" y="3922"/>
                </a:cubicBezTo>
                <a:cubicBezTo>
                  <a:pt x="1035050" y="7097"/>
                  <a:pt x="974581" y="8214"/>
                  <a:pt x="914400" y="13447"/>
                </a:cubicBezTo>
                <a:cubicBezTo>
                  <a:pt x="865789" y="17674"/>
                  <a:pt x="884468" y="26599"/>
                  <a:pt x="838200" y="42022"/>
                </a:cubicBezTo>
                <a:cubicBezTo>
                  <a:pt x="813362" y="50301"/>
                  <a:pt x="786838" y="52793"/>
                  <a:pt x="762000" y="61072"/>
                </a:cubicBezTo>
                <a:cubicBezTo>
                  <a:pt x="752475" y="64247"/>
                  <a:pt x="742405" y="66107"/>
                  <a:pt x="733425" y="70597"/>
                </a:cubicBezTo>
                <a:cubicBezTo>
                  <a:pt x="659567" y="107526"/>
                  <a:pt x="748099" y="75231"/>
                  <a:pt x="676275" y="99172"/>
                </a:cubicBezTo>
                <a:cubicBezTo>
                  <a:pt x="673100" y="108697"/>
                  <a:pt x="673850" y="120647"/>
                  <a:pt x="666750" y="127747"/>
                </a:cubicBezTo>
                <a:cubicBezTo>
                  <a:pt x="640781" y="153716"/>
                  <a:pt x="624633" y="128025"/>
                  <a:pt x="609600" y="108697"/>
                </a:cubicBezTo>
                <a:cubicBezTo>
                  <a:pt x="595544" y="90625"/>
                  <a:pt x="584200" y="70597"/>
                  <a:pt x="571500" y="51547"/>
                </a:cubicBezTo>
                <a:cubicBezTo>
                  <a:pt x="565150" y="42022"/>
                  <a:pt x="563310" y="26592"/>
                  <a:pt x="552450" y="22972"/>
                </a:cubicBezTo>
                <a:lnTo>
                  <a:pt x="523875" y="13447"/>
                </a:lnTo>
                <a:cubicBezTo>
                  <a:pt x="463505" y="20155"/>
                  <a:pt x="448574" y="17940"/>
                  <a:pt x="400050" y="32497"/>
                </a:cubicBezTo>
                <a:cubicBezTo>
                  <a:pt x="380816" y="38267"/>
                  <a:pt x="359608" y="40408"/>
                  <a:pt x="342900" y="51547"/>
                </a:cubicBezTo>
                <a:cubicBezTo>
                  <a:pt x="305971" y="76166"/>
                  <a:pt x="325185" y="66977"/>
                  <a:pt x="285750" y="80122"/>
                </a:cubicBezTo>
                <a:cubicBezTo>
                  <a:pt x="272531" y="119779"/>
                  <a:pt x="271957" y="105748"/>
                  <a:pt x="285750" y="156322"/>
                </a:cubicBezTo>
                <a:cubicBezTo>
                  <a:pt x="302979" y="219496"/>
                  <a:pt x="333375" y="196010"/>
                  <a:pt x="342900" y="203947"/>
                </a:cubicBezTo>
                <a:close/>
              </a:path>
            </a:pathLst>
          </a:custGeom>
          <a:scene3d>
            <a:camera prst="perspectiveContrastingRightFacing"/>
            <a:lightRig rig="balanced" dir="t"/>
          </a:scene3d>
          <a:sp3d prstMaterial="translucentPowder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7" idx="2"/>
            <a:endCxn id="38" idx="0"/>
          </p:cNvCxnSpPr>
          <p:nvPr/>
        </p:nvCxnSpPr>
        <p:spPr>
          <a:xfrm rot="5400000">
            <a:off x="6572264" y="3714752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5572132" y="4000504"/>
            <a:ext cx="2571768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Blob Storage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>
          <a:xfrm>
            <a:off x="2471723" y="1443022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0001" y="285728"/>
            <a:ext cx="2357454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87499" y="114298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51644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68749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1" name="Textfeld 5"/>
          <p:cNvSpPr txBox="1"/>
          <p:nvPr/>
        </p:nvSpPr>
        <p:spPr>
          <a:xfrm>
            <a:off x="57346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8" name="Pfeil nach unten 7"/>
          <p:cNvSpPr/>
          <p:nvPr/>
        </p:nvSpPr>
        <p:spPr>
          <a:xfrm>
            <a:off x="944078" y="1643050"/>
            <a:ext cx="969300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9" name="Abgerundetes Rechteck 8"/>
          <p:cNvSpPr/>
          <p:nvPr/>
        </p:nvSpPr>
        <p:spPr>
          <a:xfrm>
            <a:off x="4250529" y="285728"/>
            <a:ext cx="2214578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36545" y="285728"/>
            <a:ext cx="2286016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2536017" y="2214554"/>
            <a:ext cx="1785950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6"/>
          <p:cNvSpPr txBox="1"/>
          <p:nvPr/>
        </p:nvSpPr>
        <p:spPr>
          <a:xfrm>
            <a:off x="25000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Sem.Sync.OnlineStorageConnector</a:t>
            </a:r>
            <a:endParaRPr lang="de-DE" sz="1200" dirty="0" smtClean="0"/>
          </a:p>
          <a:p>
            <a:pPr algn="ctr"/>
            <a:r>
              <a:rPr lang="de-DE" dirty="0" err="1" smtClean="0"/>
              <a:t>CloudClient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3" name="Pfeil nach unten 12"/>
          <p:cNvSpPr/>
          <p:nvPr/>
        </p:nvSpPr>
        <p:spPr>
          <a:xfrm>
            <a:off x="4845474" y="2928934"/>
            <a:ext cx="1024689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14" name="Textfeld 19"/>
          <p:cNvSpPr txBox="1"/>
          <p:nvPr/>
        </p:nvSpPr>
        <p:spPr>
          <a:xfrm>
            <a:off x="417909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</a:t>
            </a:r>
            <a:endParaRPr lang="de-DE" sz="1200" dirty="0" smtClean="0"/>
          </a:p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5" name="Textfeld 20"/>
          <p:cNvSpPr txBox="1"/>
          <p:nvPr/>
        </p:nvSpPr>
        <p:spPr>
          <a:xfrm>
            <a:off x="6536545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Sem.Sync.CloudStorageConnector</a:t>
            </a:r>
            <a:r>
              <a:rPr lang="de-DE" sz="1200" dirty="0" smtClean="0"/>
              <a:t> </a:t>
            </a:r>
            <a:r>
              <a:rPr lang="de-DE" dirty="0" err="1" smtClean="0"/>
              <a:t>BlobStorage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>
            <a:off x="6250793" y="3214686"/>
            <a:ext cx="500066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6822297" y="3286124"/>
            <a:ext cx="156717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616589" y="328612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444553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61658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50255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250529" y="4143380"/>
            <a:ext cx="4572032" cy="7143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Sem.Sync.CloudStorageConnector.Helper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BlobStorageManager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7108049" y="378619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2" name="Abgerundetes Rechteck 21"/>
          <p:cNvSpPr/>
          <p:nvPr/>
        </p:nvSpPr>
        <p:spPr>
          <a:xfrm>
            <a:off x="4250529" y="5000636"/>
            <a:ext cx="4572032" cy="7143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Microsoft.Samples.ServiceHosting.StorageClient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BlobStorageRest</a:t>
            </a:r>
            <a:r>
              <a:rPr lang="de-DE" dirty="0" smtClean="0">
                <a:solidFill>
                  <a:schemeClr val="tx1"/>
                </a:solidFill>
              </a:rPr>
              <a:t> : </a:t>
            </a:r>
            <a:r>
              <a:rPr lang="de-DE" dirty="0" err="1" smtClean="0">
                <a:solidFill>
                  <a:schemeClr val="tx1"/>
                </a:solidFill>
              </a:rPr>
              <a:t>BlobStorage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50529" y="585789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Azure Blob Storage Rest 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7108049" y="4643446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5" name="Pfeil nach unten 24"/>
          <p:cNvSpPr/>
          <p:nvPr/>
        </p:nvSpPr>
        <p:spPr>
          <a:xfrm>
            <a:off x="7108049" y="557214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Sven Erik Matzen</dc:creator>
  <cp:lastModifiedBy>Sven Erik Matzen</cp:lastModifiedBy>
  <cp:revision>15</cp:revision>
  <dcterms:created xsi:type="dcterms:W3CDTF">2009-10-09T19:36:04Z</dcterms:created>
  <dcterms:modified xsi:type="dcterms:W3CDTF">2009-10-10T22:49:35Z</dcterms:modified>
</cp:coreProperties>
</file>