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A79A-9041-4DA8-9D99-85099689D23E}" type="datetimeFigureOut">
              <a:rPr lang="de-DE" smtClean="0"/>
              <a:pPr/>
              <a:t>13.10.2009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6821-123A-402F-BCDD-85D3B6A2767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348" y="275748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14348" y="352901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CSV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000100" y="430054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 Access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715140" y="1214422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Xing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929454" y="2000240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StudiVZ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072330" y="3500438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WkW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929454" y="4286256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MeinVZ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715140" y="5072074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</a:t>
            </a:r>
            <a:r>
              <a:rPr lang="de-DE" dirty="0" smtClean="0"/>
              <a:t> Directory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000100" y="1985952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Google Mail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072330" y="2714620"/>
            <a:ext cx="1500198" cy="5000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StayFriends</a:t>
            </a:r>
            <a:endParaRPr lang="de-DE" dirty="0"/>
          </a:p>
        </p:txBody>
      </p:sp>
      <p:sp>
        <p:nvSpPr>
          <p:cNvPr id="14" name="Pfeil nach links und rechts 13"/>
          <p:cNvSpPr/>
          <p:nvPr/>
        </p:nvSpPr>
        <p:spPr>
          <a:xfrm rot="1779340">
            <a:off x="2501302" y="2281356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echseck 15"/>
          <p:cNvSpPr/>
          <p:nvPr/>
        </p:nvSpPr>
        <p:spPr>
          <a:xfrm>
            <a:off x="3428992" y="2714620"/>
            <a:ext cx="2286016" cy="1285884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SemSync</a:t>
            </a:r>
            <a:endParaRPr lang="de-DE" sz="3200" dirty="0"/>
          </a:p>
        </p:txBody>
      </p:sp>
      <p:sp>
        <p:nvSpPr>
          <p:cNvPr id="17" name="Pfeil nach links und rechts 16"/>
          <p:cNvSpPr/>
          <p:nvPr/>
        </p:nvSpPr>
        <p:spPr>
          <a:xfrm rot="21148639">
            <a:off x="2309331" y="3427380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und rechts 17"/>
          <p:cNvSpPr/>
          <p:nvPr/>
        </p:nvSpPr>
        <p:spPr>
          <a:xfrm rot="19701588">
            <a:off x="2517490" y="4008141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links 19"/>
          <p:cNvSpPr/>
          <p:nvPr/>
        </p:nvSpPr>
        <p:spPr>
          <a:xfrm rot="19203155">
            <a:off x="5244246" y="1924739"/>
            <a:ext cx="1508982" cy="41719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links 21"/>
          <p:cNvSpPr/>
          <p:nvPr/>
        </p:nvSpPr>
        <p:spPr>
          <a:xfrm rot="20143186">
            <a:off x="5740304" y="2421564"/>
            <a:ext cx="1083469" cy="35610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22"/>
          <p:cNvSpPr/>
          <p:nvPr/>
        </p:nvSpPr>
        <p:spPr>
          <a:xfrm rot="21088254">
            <a:off x="5878294" y="2928126"/>
            <a:ext cx="978408" cy="3481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links und rechts 26"/>
          <p:cNvSpPr/>
          <p:nvPr/>
        </p:nvSpPr>
        <p:spPr>
          <a:xfrm rot="475045">
            <a:off x="2309936" y="2859414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links 27"/>
          <p:cNvSpPr/>
          <p:nvPr/>
        </p:nvSpPr>
        <p:spPr>
          <a:xfrm rot="2396845" flipV="1">
            <a:off x="5237227" y="4384137"/>
            <a:ext cx="1569115" cy="417197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links 28"/>
          <p:cNvSpPr/>
          <p:nvPr/>
        </p:nvSpPr>
        <p:spPr>
          <a:xfrm rot="1456814" flipV="1">
            <a:off x="5740305" y="3921764"/>
            <a:ext cx="1083469" cy="356106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links 29"/>
          <p:cNvSpPr/>
          <p:nvPr/>
        </p:nvSpPr>
        <p:spPr>
          <a:xfrm rot="511746" flipV="1">
            <a:off x="5878294" y="3428191"/>
            <a:ext cx="978408" cy="34817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1500166" y="1214422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XML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1500166" y="5072074"/>
            <a:ext cx="1500198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vCard</a:t>
            </a:r>
            <a:endParaRPr lang="de-DE" dirty="0"/>
          </a:p>
        </p:txBody>
      </p:sp>
      <p:sp>
        <p:nvSpPr>
          <p:cNvPr id="35" name="Pfeil nach links und rechts 34"/>
          <p:cNvSpPr/>
          <p:nvPr/>
        </p:nvSpPr>
        <p:spPr>
          <a:xfrm rot="3117030">
            <a:off x="2906116" y="1819139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und rechts 35"/>
          <p:cNvSpPr/>
          <p:nvPr/>
        </p:nvSpPr>
        <p:spPr>
          <a:xfrm rot="18482970" flipV="1">
            <a:off x="2906739" y="4463629"/>
            <a:ext cx="1094752" cy="42862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00034" y="1285860"/>
            <a:ext cx="2571768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WCF Connector</a:t>
            </a:r>
          </a:p>
          <a:p>
            <a:pPr algn="ctr"/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StdClient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0034" y="357166"/>
            <a:ext cx="2571768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Client-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572132" y="1285860"/>
            <a:ext cx="2571768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WCF Service</a:t>
            </a:r>
          </a:p>
          <a:p>
            <a:pPr algn="ctr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IStorage</a:t>
            </a:r>
            <a:endParaRPr lang="de-DE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5000628" y="2285992"/>
            <a:ext cx="3714776" cy="1143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Sem.Sync.CloudStorageConnector</a:t>
            </a:r>
            <a:r>
              <a:rPr lang="de-DE" dirty="0" smtClean="0"/>
              <a:t>. </a:t>
            </a:r>
            <a:r>
              <a:rPr lang="de-DE" dirty="0" err="1"/>
              <a:t>BlobStorage</a:t>
            </a:r>
            <a:endParaRPr lang="de-DE" dirty="0" smtClean="0"/>
          </a:p>
          <a:p>
            <a:pPr algn="ctr"/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StdClient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5" idx="2"/>
            <a:endCxn id="4" idx="0"/>
          </p:cNvCxnSpPr>
          <p:nvPr/>
        </p:nvCxnSpPr>
        <p:spPr>
          <a:xfrm rot="5400000">
            <a:off x="1607323" y="110726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6" idx="1"/>
          </p:cNvCxnSpPr>
          <p:nvPr/>
        </p:nvCxnSpPr>
        <p:spPr>
          <a:xfrm>
            <a:off x="3071802" y="1571612"/>
            <a:ext cx="25003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 rot="5400000">
            <a:off x="6643702" y="2071678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2"/>
            <a:endCxn id="38" idx="0"/>
          </p:cNvCxnSpPr>
          <p:nvPr/>
        </p:nvCxnSpPr>
        <p:spPr>
          <a:xfrm rot="5400000">
            <a:off x="6572264" y="3714752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5572132" y="4000504"/>
            <a:ext cx="2571768" cy="571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Blob Storage</a:t>
            </a:r>
            <a:endParaRPr lang="de-DE" dirty="0"/>
          </a:p>
        </p:txBody>
      </p:sp>
      <p:sp>
        <p:nvSpPr>
          <p:cNvPr id="12" name="Wolke 11"/>
          <p:cNvSpPr/>
          <p:nvPr/>
        </p:nvSpPr>
        <p:spPr>
          <a:xfrm>
            <a:off x="3357554" y="571480"/>
            <a:ext cx="2000264" cy="200026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  <a:sp3d prstMaterial="clear">
            <a:bevelT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>
          <a:xfrm>
            <a:off x="2471723" y="1443022"/>
            <a:ext cx="2000264" cy="200026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  <a:sp3d prstMaterial="clear">
            <a:bevelT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50001" y="285728"/>
            <a:ext cx="2357454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87499" y="114298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516446" y="2000240"/>
            <a:ext cx="1824565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687499" y="2375290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1" name="Textfeld 5"/>
          <p:cNvSpPr txBox="1"/>
          <p:nvPr/>
        </p:nvSpPr>
        <p:spPr>
          <a:xfrm>
            <a:off x="57346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8" name="Pfeil nach unten 7"/>
          <p:cNvSpPr/>
          <p:nvPr/>
        </p:nvSpPr>
        <p:spPr>
          <a:xfrm>
            <a:off x="944078" y="1643050"/>
            <a:ext cx="969300" cy="267893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9" name="Abgerundetes Rechteck 8"/>
          <p:cNvSpPr/>
          <p:nvPr/>
        </p:nvSpPr>
        <p:spPr>
          <a:xfrm>
            <a:off x="4250529" y="285728"/>
            <a:ext cx="2214578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36545" y="285728"/>
            <a:ext cx="2286016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2536017" y="2214554"/>
            <a:ext cx="1785950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6"/>
          <p:cNvSpPr txBox="1"/>
          <p:nvPr/>
        </p:nvSpPr>
        <p:spPr>
          <a:xfrm>
            <a:off x="25000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Sem.Sync.OnlineStorageConnector</a:t>
            </a:r>
            <a:endParaRPr lang="de-DE" sz="1200" dirty="0" smtClean="0"/>
          </a:p>
          <a:p>
            <a:pPr algn="ctr"/>
            <a:r>
              <a:rPr lang="de-DE" dirty="0" err="1" smtClean="0"/>
              <a:t>CloudClient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3" name="Pfeil nach unten 12"/>
          <p:cNvSpPr/>
          <p:nvPr/>
        </p:nvSpPr>
        <p:spPr>
          <a:xfrm>
            <a:off x="4845474" y="2928934"/>
            <a:ext cx="1024689" cy="267893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14" name="Textfeld 19"/>
          <p:cNvSpPr txBox="1"/>
          <p:nvPr/>
        </p:nvSpPr>
        <p:spPr>
          <a:xfrm>
            <a:off x="417909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</a:t>
            </a:r>
            <a:endParaRPr lang="de-DE" sz="1200" dirty="0" smtClean="0"/>
          </a:p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15" name="Textfeld 20"/>
          <p:cNvSpPr txBox="1"/>
          <p:nvPr/>
        </p:nvSpPr>
        <p:spPr>
          <a:xfrm>
            <a:off x="6536545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Sem.Sync.CloudStorageConnector</a:t>
            </a:r>
            <a:r>
              <a:rPr lang="de-DE" sz="1200" dirty="0" smtClean="0"/>
              <a:t> </a:t>
            </a:r>
            <a:r>
              <a:rPr lang="de-DE" dirty="0" err="1" smtClean="0"/>
              <a:t>BlobStorage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>
            <a:off x="6250793" y="3214686"/>
            <a:ext cx="500066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6822297" y="3286124"/>
            <a:ext cx="156717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616589" y="328612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4445536" y="2000240"/>
            <a:ext cx="1824565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4616589" y="2375290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50255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250529" y="4143380"/>
            <a:ext cx="4572032" cy="7143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Sem.Sync.CloudStorageConnector.Helper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BlobStorageManager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7108049" y="3786190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22" name="Abgerundetes Rechteck 21"/>
          <p:cNvSpPr/>
          <p:nvPr/>
        </p:nvSpPr>
        <p:spPr>
          <a:xfrm>
            <a:off x="4250529" y="5000636"/>
            <a:ext cx="4572032" cy="7143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Microsoft.Samples.ServiceHosting.StorageClient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BlobStorageRest</a:t>
            </a:r>
            <a:r>
              <a:rPr lang="de-DE" dirty="0" smtClean="0">
                <a:solidFill>
                  <a:schemeClr val="tx1"/>
                </a:solidFill>
              </a:rPr>
              <a:t> : </a:t>
            </a:r>
            <a:r>
              <a:rPr lang="de-DE" dirty="0" err="1" smtClean="0">
                <a:solidFill>
                  <a:schemeClr val="tx1"/>
                </a:solidFill>
              </a:rPr>
              <a:t>BlobStorage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250529" y="5857892"/>
            <a:ext cx="4572032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Azure Blob Storage Rest 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7108049" y="4643446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25" name="Pfeil nach unten 24"/>
          <p:cNvSpPr/>
          <p:nvPr/>
        </p:nvSpPr>
        <p:spPr>
          <a:xfrm>
            <a:off x="7108049" y="5572140"/>
            <a:ext cx="1024689" cy="500066"/>
          </a:xfrm>
          <a:prstGeom prst="down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4250529" y="285728"/>
            <a:ext cx="2214578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331073" y="2000240"/>
            <a:ext cx="2055290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4430688" y="2375290"/>
            <a:ext cx="1312733" cy="3750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lt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851324" y="2375360"/>
            <a:ext cx="46360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TM</a:t>
            </a:r>
            <a:endParaRPr lang="de-DE" sz="1200" dirty="0"/>
          </a:p>
        </p:txBody>
      </p:sp>
      <p:sp>
        <p:nvSpPr>
          <p:cNvPr id="4" name="Wolke 3"/>
          <p:cNvSpPr/>
          <p:nvPr/>
        </p:nvSpPr>
        <p:spPr>
          <a:xfrm>
            <a:off x="2471723" y="1443022"/>
            <a:ext cx="2000264" cy="200026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  <a:sp3d prstMaterial="clear">
            <a:bevelT h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Internet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50001" y="285728"/>
            <a:ext cx="2357454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87499" y="114298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373570" y="2000240"/>
            <a:ext cx="2055290" cy="85725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73185" y="2375290"/>
            <a:ext cx="1312733" cy="3750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lt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List&lt;</a:t>
            </a:r>
            <a:r>
              <a:rPr lang="de-DE" sz="1200" dirty="0" err="1" smtClean="0"/>
              <a:t>StdElement</a:t>
            </a:r>
            <a:r>
              <a:rPr lang="de-DE" sz="1200" dirty="0" smtClean="0"/>
              <a:t>&gt;</a:t>
            </a:r>
            <a:endParaRPr lang="de-DE" sz="1200" dirty="0"/>
          </a:p>
        </p:txBody>
      </p:sp>
      <p:sp>
        <p:nvSpPr>
          <p:cNvPr id="31" name="Textfeld 5"/>
          <p:cNvSpPr txBox="1"/>
          <p:nvPr/>
        </p:nvSpPr>
        <p:spPr>
          <a:xfrm>
            <a:off x="57346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8" name="Pfeil nach unten 7"/>
          <p:cNvSpPr/>
          <p:nvPr/>
        </p:nvSpPr>
        <p:spPr>
          <a:xfrm flipV="1">
            <a:off x="944078" y="1643050"/>
            <a:ext cx="969300" cy="26789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/>
          </a:p>
        </p:txBody>
      </p:sp>
      <p:sp>
        <p:nvSpPr>
          <p:cNvPr id="10" name="Abgerundetes Rechteck 9"/>
          <p:cNvSpPr/>
          <p:nvPr/>
        </p:nvSpPr>
        <p:spPr>
          <a:xfrm>
            <a:off x="6536545" y="285728"/>
            <a:ext cx="2286016" cy="371477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2536017" y="2214554"/>
            <a:ext cx="1785950" cy="428628"/>
          </a:xfrm>
          <a:prstGeom prst="rightArrow">
            <a:avLst/>
          </a:prstGeom>
          <a:solidFill>
            <a:srgbClr val="CC99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6"/>
          <p:cNvSpPr txBox="1"/>
          <p:nvPr/>
        </p:nvSpPr>
        <p:spPr>
          <a:xfrm>
            <a:off x="25000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Sem.Sync.OnlineStorageConnector</a:t>
            </a:r>
            <a:endParaRPr lang="de-DE" sz="1200" dirty="0" smtClean="0"/>
          </a:p>
          <a:p>
            <a:pPr algn="ctr"/>
            <a:r>
              <a:rPr lang="de-DE" dirty="0" err="1" smtClean="0"/>
              <a:t>CloudClient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3" name="Pfeil nach unten 12"/>
          <p:cNvSpPr/>
          <p:nvPr/>
        </p:nvSpPr>
        <p:spPr>
          <a:xfrm flipV="1">
            <a:off x="4845474" y="2928934"/>
            <a:ext cx="1024689" cy="26789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/>
          </a:p>
        </p:txBody>
      </p:sp>
      <p:sp>
        <p:nvSpPr>
          <p:cNvPr id="14" name="Textfeld 19"/>
          <p:cNvSpPr txBox="1"/>
          <p:nvPr/>
        </p:nvSpPr>
        <p:spPr>
          <a:xfrm>
            <a:off x="4179091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</a:t>
            </a:r>
            <a:endParaRPr lang="de-DE" sz="1200" dirty="0" smtClean="0"/>
          </a:p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15" name="Textfeld 20"/>
          <p:cNvSpPr txBox="1"/>
          <p:nvPr/>
        </p:nvSpPr>
        <p:spPr>
          <a:xfrm>
            <a:off x="6536545" y="500042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Sem.Sync.CloudStorageConnector</a:t>
            </a:r>
            <a:r>
              <a:rPr lang="de-DE" sz="1200" dirty="0" smtClean="0"/>
              <a:t> </a:t>
            </a:r>
            <a:r>
              <a:rPr lang="de-DE" dirty="0" err="1" smtClean="0"/>
              <a:t>BlobStorage</a:t>
            </a:r>
            <a:r>
              <a:rPr lang="de-DE" dirty="0" smtClean="0"/>
              <a:t> : </a:t>
            </a:r>
            <a:r>
              <a:rPr lang="de-DE" dirty="0" err="1" smtClean="0"/>
              <a:t>StdClient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flipH="1">
            <a:off x="6250793" y="3214686"/>
            <a:ext cx="500066" cy="428628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6822297" y="3286124"/>
            <a:ext cx="156717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Exception</a:t>
            </a:r>
            <a:endParaRPr lang="de-DE" sz="12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616589" y="3286124"/>
            <a:ext cx="1482459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Exception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502554" y="2053819"/>
            <a:ext cx="171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/>
              <a:t>ContactListContainer</a:t>
            </a:r>
            <a:endParaRPr lang="de-DE" sz="12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250529" y="4143380"/>
            <a:ext cx="4572032" cy="7143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Sem.Sync.CloudStorageConnector.Helper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BlobStorageManager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250529" y="5000636"/>
            <a:ext cx="4572032" cy="71438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Microsoft.Samples.ServiceHosting.StorageClient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BlobStorageRest</a:t>
            </a:r>
            <a:r>
              <a:rPr lang="de-DE" dirty="0" smtClean="0">
                <a:solidFill>
                  <a:schemeClr val="tx1"/>
                </a:solidFill>
              </a:rPr>
              <a:t> : </a:t>
            </a:r>
            <a:r>
              <a:rPr lang="de-DE" dirty="0" err="1" smtClean="0">
                <a:solidFill>
                  <a:schemeClr val="tx1"/>
                </a:solidFill>
              </a:rPr>
              <a:t>BlobStorage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250529" y="5857892"/>
            <a:ext cx="4572032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Azure Blob Storage Rest 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893821" y="2375360"/>
            <a:ext cx="463601" cy="375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/>
              <a:t>TM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Sven Erik Matzen</dc:creator>
  <cp:lastModifiedBy>matzensv</cp:lastModifiedBy>
  <cp:revision>21</cp:revision>
  <dcterms:created xsi:type="dcterms:W3CDTF">2009-10-09T19:36:04Z</dcterms:created>
  <dcterms:modified xsi:type="dcterms:W3CDTF">2009-10-13T05:34:22Z</dcterms:modified>
</cp:coreProperties>
</file>