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396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06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941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30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586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67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8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298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11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670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047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7EF4-C68D-483C-8DBB-76570554D4BC}" type="datetimeFigureOut">
              <a:rPr lang="fr-BE" smtClean="0"/>
              <a:t>23-09-22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504D-475B-4996-81F6-7EA5FAFCC61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21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Hello World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907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</vt:lpstr>
    </vt:vector>
  </TitlesOfParts>
  <Company>Interface3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Andy Lammens</dc:creator>
  <cp:lastModifiedBy>Andy Lammens</cp:lastModifiedBy>
  <cp:revision>1</cp:revision>
  <dcterms:created xsi:type="dcterms:W3CDTF">2022-09-23T12:08:35Z</dcterms:created>
  <dcterms:modified xsi:type="dcterms:W3CDTF">2022-09-23T12:08:40Z</dcterms:modified>
</cp:coreProperties>
</file>