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5ED10-F444-49AC-BDA7-C236F0CAD5D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15408-241D-4A81-A9D2-004B4E5EF8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2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Formeln: Kanonische</a:t>
            </a:r>
            <a:r>
              <a:rPr lang="de-DE" baseline="0" dirty="0" smtClean="0"/>
              <a:t> Zustandssumme – </a:t>
            </a:r>
            <a:r>
              <a:rPr lang="de-DE" baseline="0" dirty="0" err="1" smtClean="0"/>
              <a:t>Ramanuyan</a:t>
            </a:r>
            <a:r>
              <a:rPr lang="de-DE" baseline="0" dirty="0" smtClean="0"/>
              <a:t>-Summe – Dirac-Gleichung – </a:t>
            </a:r>
            <a:r>
              <a:rPr lang="de-DE" baseline="0" dirty="0" err="1" smtClean="0"/>
              <a:t>Schrödingergleichung</a:t>
            </a:r>
            <a:r>
              <a:rPr lang="de-DE" baseline="0" dirty="0" smtClean="0"/>
              <a:t> – Zelluläre Homologie – Eulersche Identität – Verallgemeinertes Jones-Polynom – Höhere Kategorientheorie – Operator-</a:t>
            </a:r>
            <a:r>
              <a:rPr lang="de-DE" baseline="0" dirty="0" err="1" smtClean="0"/>
              <a:t>Product</a:t>
            </a:r>
            <a:r>
              <a:rPr lang="de-DE" baseline="0" dirty="0" smtClean="0"/>
              <a:t>-Expansion – </a:t>
            </a:r>
            <a:r>
              <a:rPr lang="de-DE" baseline="0" dirty="0" err="1" smtClean="0"/>
              <a:t>Polyakov</a:t>
            </a:r>
            <a:r>
              <a:rPr lang="de-DE" baseline="0" dirty="0" smtClean="0"/>
              <a:t>-Wirkung – Entropie – Kinetischer </a:t>
            </a:r>
            <a:r>
              <a:rPr lang="de-DE" baseline="0" dirty="0" err="1" smtClean="0"/>
              <a:t>Eichterm</a:t>
            </a:r>
            <a:r>
              <a:rPr lang="de-DE" baseline="0" dirty="0" smtClean="0"/>
              <a:t> </a:t>
            </a:r>
            <a:r>
              <a:rPr lang="de-DE" baseline="0" smtClean="0"/>
              <a:t>im Standardmodell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15408-241D-4A81-A9D2-004B4E5EF8D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91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1BB8-AF7E-45CC-9A93-19FA08BF0307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E7AC-00EC-4395-B03D-AC6660031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76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1BB8-AF7E-45CC-9A93-19FA08BF0307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E7AC-00EC-4395-B03D-AC6660031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76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1BB8-AF7E-45CC-9A93-19FA08BF0307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E7AC-00EC-4395-B03D-AC6660031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00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1BB8-AF7E-45CC-9A93-19FA08BF0307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E7AC-00EC-4395-B03D-AC6660031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11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1BB8-AF7E-45CC-9A93-19FA08BF0307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E7AC-00EC-4395-B03D-AC6660031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60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1BB8-AF7E-45CC-9A93-19FA08BF0307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E7AC-00EC-4395-B03D-AC6660031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13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1BB8-AF7E-45CC-9A93-19FA08BF0307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E7AC-00EC-4395-B03D-AC6660031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12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1BB8-AF7E-45CC-9A93-19FA08BF0307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E7AC-00EC-4395-B03D-AC6660031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56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1BB8-AF7E-45CC-9A93-19FA08BF0307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E7AC-00EC-4395-B03D-AC6660031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72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1BB8-AF7E-45CC-9A93-19FA08BF0307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E7AC-00EC-4395-B03D-AC6660031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32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1BB8-AF7E-45CC-9A93-19FA08BF0307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E7AC-00EC-4395-B03D-AC6660031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31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11BB8-AF7E-45CC-9A93-19FA08BF0307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E7AC-00EC-4395-B03D-AC6660031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5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26" y="497293"/>
            <a:ext cx="88330" cy="197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26" y="4350676"/>
            <a:ext cx="33051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enter image description he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470" y="162963"/>
            <a:ext cx="4284820" cy="240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83568" y="918834"/>
                <a:ext cx="1514004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nary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/>
                        <m:den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918834"/>
                <a:ext cx="1514004" cy="89556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818212" y="903800"/>
                <a:ext cx="3770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12" y="903800"/>
                <a:ext cx="377026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1284396" y="210468"/>
                <a:ext cx="3601755" cy="737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𝑍</m:t>
                      </m:r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/>
                            <m:sup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𝑁</m:t>
                              </m:r>
                            </m:sup>
                          </m:sSup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nary>
                        <m:nary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Γ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de-DE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396" y="210468"/>
                <a:ext cx="3601755" cy="73789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4211960" y="4558482"/>
                <a:ext cx="3592522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/>
                        <m:sub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sSub>
                        <m:sSub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Ô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  </m:t>
                          </m:r>
                        </m:e>
                      </m:d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−   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/>
                            <m:sub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4558482"/>
                <a:ext cx="3592522" cy="76456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948487" y="3475693"/>
                <a:ext cx="6740114" cy="87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/>
                          </m:sSub>
                        </m:e>
                      </m:d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𝐷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𝒜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ℏ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𝜋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sub>
                                <m:sup/>
                                <m:e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  </m:t>
                                  </m:r>
                                  <m:d>
                                    <m:dPr>
                                      <m:ctrlPr>
                                        <a:rPr lang="de-DE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𝒜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∧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𝒜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de-DE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e-DE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de-DE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  <m:r>
                                        <a:rPr lang="de-DE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𝒜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∧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𝒜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∧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𝒜</m:t>
                                      </m:r>
                                    </m:e>
                                  </m:d>
                                </m:e>
                              </m:nary>
                            </m:sup>
                          </m:sSup>
                          <m:nary>
                            <m:naryPr>
                              <m:chr m:val="∏"/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p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𝒫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/>
                                <m:sup>
                                  <m:nary>
                                    <m:naryPr>
                                      <m:ctrlPr>
                                        <a:rPr lang="de-DE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𝒜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487" y="3475693"/>
                <a:ext cx="6740114" cy="87498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96239" y="1814400"/>
                <a:ext cx="4110612" cy="808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𝑖</m:t>
                      </m:r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ℏ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  </m:t>
                          </m:r>
                        </m:den>
                      </m:f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𝜓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, </m:t>
                          </m:r>
                        </m:e>
                      </m:d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    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Δ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𝜓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39" y="1814400"/>
                <a:ext cx="4110612" cy="80823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pieren 11"/>
          <p:cNvGrpSpPr/>
          <p:nvPr/>
        </p:nvGrpSpPr>
        <p:grpSpPr>
          <a:xfrm>
            <a:off x="2757468" y="977359"/>
            <a:ext cx="2030556" cy="614912"/>
            <a:chOff x="4912994" y="3530913"/>
            <a:chExt cx="2030556" cy="6149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4912994" y="3530913"/>
                  <a:ext cx="2030556" cy="6149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de-DE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de-DE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  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de-DE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𝜋</m:t>
                                </m:r>
                              </m:den>
                            </m:f>
                            <m:r>
                              <a:rPr lang="de-DE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de-DE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de-DE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Ψ</m:t>
                        </m:r>
                        <m:r>
                          <a:rPr lang="de-D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de-D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de-D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994" y="3530913"/>
                  <a:ext cx="2030556" cy="61491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/>
                <p:cNvSpPr txBox="1"/>
                <p:nvPr/>
              </p:nvSpPr>
              <p:spPr>
                <a:xfrm>
                  <a:off x="5364088" y="3670570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\</m:t>
                        </m:r>
                      </m:oMath>
                    </m:oMathPara>
                  </a14:m>
                  <a:endParaRPr lang="de-D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feld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088" y="3670570"/>
                  <a:ext cx="35137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83568" y="5498826"/>
                <a:ext cx="4893840" cy="737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𝜋</m:t>
                          </m:r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𝜎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</m:rad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/>
                            <m:sup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𝑎𝑏</m:t>
                              </m:r>
                            </m:sup>
                          </m:sSup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𝜇</m:t>
                              </m:r>
                            </m:sup>
                          </m:sSup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p>
                          </m:sSup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𝜇𝜈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98826"/>
                <a:ext cx="4893840" cy="73789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19816" y="3543853"/>
                <a:ext cx="1394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1</m:t>
                      </m:r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16" y="3543853"/>
                <a:ext cx="1394805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108792" y="5498441"/>
                <a:ext cx="2579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𝐸</m:t>
                      </m:r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𝑇</m:t>
                      </m:r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/>
                        <m:sub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func>
                        <m:func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Ω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𝐸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92" y="5498441"/>
                <a:ext cx="2579809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4006953" y="6165304"/>
                <a:ext cx="513704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ℒ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𝑘𝑖𝑛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𝜇𝜈</m:t>
                          </m:r>
                        </m:sup>
                      </m:sSup>
                      <m:sSub>
                        <m:sSub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𝜇𝜈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𝑇𝑟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/>
                        <m:sup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𝜇𝜈</m:t>
                          </m:r>
                        </m:sup>
                      </m:sSup>
                      <m:sSub>
                        <m:sSub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𝜇𝜈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𝑇𝑟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𝜇𝜈</m:t>
                          </m:r>
                        </m:sup>
                      </m:sSup>
                      <m:sSub>
                        <m:sSub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𝜇𝜈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53" y="6165304"/>
                <a:ext cx="5137047" cy="61093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83568" y="2188273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188273"/>
                <a:ext cx="334579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1786573" y="622162"/>
                <a:ext cx="369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573" y="622162"/>
                <a:ext cx="369781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3012288" y="938845"/>
                <a:ext cx="369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88" y="938845"/>
                <a:ext cx="369781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3321322" y="411617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322" y="411617"/>
                <a:ext cx="377924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1765122" y="103179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122" y="1031791"/>
                <a:ext cx="365805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2182233" y="2188273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233" y="2188273"/>
                <a:ext cx="435504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1243257" y="2033851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257" y="2033851"/>
                <a:ext cx="334579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49" y="3543853"/>
            <a:ext cx="5847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/>
              <p:cNvSpPr/>
              <p:nvPr/>
            </p:nvSpPr>
            <p:spPr>
              <a:xfrm>
                <a:off x="4259331" y="4717137"/>
                <a:ext cx="388247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Ó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Rechteck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331" y="4717137"/>
                <a:ext cx="388247" cy="378245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hteck 28"/>
              <p:cNvSpPr/>
              <p:nvPr/>
            </p:nvSpPr>
            <p:spPr>
              <a:xfrm>
                <a:off x="6959738" y="4698338"/>
                <a:ext cx="388247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Ó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Rechteck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738" y="4698338"/>
                <a:ext cx="388247" cy="37824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7153861" y="5498826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861" y="5498826"/>
                <a:ext cx="370934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594953" y="6311985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953" y="6311985"/>
                <a:ext cx="466218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Textfeld 1023"/>
              <p:cNvSpPr txBox="1"/>
              <p:nvPr/>
            </p:nvSpPr>
            <p:spPr>
              <a:xfrm>
                <a:off x="2920958" y="3789040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24" name="Textfeld 10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958" y="3789040"/>
                <a:ext cx="318612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Textfeld 1024"/>
              <p:cNvSpPr txBox="1"/>
              <p:nvPr/>
            </p:nvSpPr>
            <p:spPr>
              <a:xfrm>
                <a:off x="3577353" y="5692118"/>
                <a:ext cx="369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25" name="Textfeld 10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353" y="5692118"/>
                <a:ext cx="369781" cy="36933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Textfeld 1026"/>
              <p:cNvSpPr txBox="1"/>
              <p:nvPr/>
            </p:nvSpPr>
            <p:spPr>
              <a:xfrm>
                <a:off x="6620954" y="4717137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27" name="Textfeld 10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954" y="4717137"/>
                <a:ext cx="414216" cy="369332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2" name="Textfeld 1031"/>
              <p:cNvSpPr txBox="1"/>
              <p:nvPr/>
            </p:nvSpPr>
            <p:spPr>
              <a:xfrm>
                <a:off x="5111436" y="4702794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32" name="Textfeld 10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436" y="4702794"/>
                <a:ext cx="414216" cy="369332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3" name="Textfeld 1032"/>
              <p:cNvSpPr txBox="1"/>
              <p:nvPr/>
            </p:nvSpPr>
            <p:spPr>
              <a:xfrm>
                <a:off x="7582618" y="3709358"/>
                <a:ext cx="356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33" name="Textfeld 10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618" y="3709358"/>
                <a:ext cx="356444" cy="369332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Textfeld 1033"/>
              <p:cNvSpPr txBox="1"/>
              <p:nvPr/>
            </p:nvSpPr>
            <p:spPr>
              <a:xfrm>
                <a:off x="4873509" y="3665929"/>
                <a:ext cx="3136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034" name="Textfeld 10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509" y="3665929"/>
                <a:ext cx="313676" cy="307777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5" name="Rechteck 1034"/>
          <p:cNvSpPr/>
          <p:nvPr/>
        </p:nvSpPr>
        <p:spPr>
          <a:xfrm>
            <a:off x="2156354" y="2622635"/>
            <a:ext cx="4997507" cy="734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2204864"/>
            <a:ext cx="7772400" cy="1470025"/>
          </a:xfrm>
        </p:spPr>
        <p:txBody>
          <a:bodyPr/>
          <a:lstStyle/>
          <a:p>
            <a:r>
              <a:rPr lang="vi-VN" dirty="0" smtClean="0"/>
              <a:t>kʷetwórī́k̑m̥̥tihdwóh₁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6770108" y="2470378"/>
                <a:ext cx="4395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latin typeface="Cambria Math"/>
                        </a:rPr>
                        <m:t>∗</m:t>
                      </m:r>
                    </m:oMath>
                  </m:oMathPara>
                </a14:m>
                <a:endParaRPr lang="de-DE" sz="2800" b="1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108" y="2470378"/>
                <a:ext cx="439543" cy="523220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321610" y="6437686"/>
            <a:ext cx="1902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*(</a:t>
            </a:r>
            <a:r>
              <a:rPr lang="de-DE" sz="1600" dirty="0" err="1" smtClean="0"/>
              <a:t>indo-european</a:t>
            </a:r>
            <a:r>
              <a:rPr lang="de-DE" sz="1600" dirty="0" smtClean="0"/>
              <a:t>) 42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5538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7.40741E-7 C 0.01649 -0.00301 0.00954 -0.00162 0.02083 -0.00371 C 0.02309 -0.00417 0.02743 -0.00487 0.02743 -0.00487 C 0.03333 -0.00811 0.03802 -0.00903 0.04444 -0.00996 C 0.0618 -0.00926 0.06684 -0.00973 0.0802 -0.00487 C 0.08645 0.00162 0.09322 0.0081 0.09913 0.01504 C 0.10173 0.01828 0.10659 0.02523 0.10659 0.02523 C 0.10815 0.03101 0.10972 0.03356 0.11041 0.04027 C 0.10954 0.0574 0.10972 0.05625 0.10659 0.06805 C 0.10295 0.09861 0.09409 0.12916 0.08298 0.15601 C 0.07951 0.16435 0.0743 0.1706 0.0717 0.17986 C 0.06874 0.19097 0.06267 0.20162 0.05763 0.21134 C 0.05468 0.21713 0.05642 0.21689 0.05381 0.22384 C 0.05277 0.22662 0.04999 0.23148 0.04999 0.23148 C 0.04704 0.24444 0.04513 0.25787 0.04149 0.2706 C 0.03906 0.28819 0.03559 0.30555 0.03402 0.32338 C 0.03437 0.36412 0.02934 0.46435 0.04999 0.51203 C 0.05225 0.52314 0.05503 0.53101 0.06041 0.53958 C 0.06996 0.56967 0.09826 0.60138 0.12274 0.60625 C 0.1302 0.61018 0.13645 0.6125 0.14444 0.61388 C 0.18402 0.61319 0.19861 0.61388 0.22916 0.60879 C 0.24114 0.60393 0.25295 0.59861 0.2651 0.59629 C 0.27309 0.58888 0.28298 0.58657 0.29253 0.58495 C 0.29895 0.57986 0.30555 0.57708 0.31232 0.57361 C 0.31545 0.56759 0.31927 0.56574 0.32361 0.56226 C 0.32795 0.55879 0.32899 0.55393 0.33298 0.54976 C 0.33663 0.54606 0.34079 0.54375 0.34444 0.53958 C 0.34756 0.53611 0.35121 0.5324 0.35381 0.52847 C 0.35694 0.52384 0.35972 0.51736 0.36319 0.51319 C 0.36493 0.51111 0.36736 0.51041 0.36892 0.50833 C 0.37482 0.5 0.38038 0.49166 0.38593 0.4831 C 0.38906 0.47824 0.39079 0.47199 0.3934 0.46666 C 0.39461 0.46088 0.39652 0.45532 0.39913 0.45046 C 0.40416 0.42731 0.40885 0.40648 0.41128 0.3824 C 0.41093 0.36412 0.40954 0.34444 0.40954 0.32592 L 0.40659 0.31713 " pathEditMode="relative" ptsTypes="ffffffffffffffffffffffffffffffffffAA">
                                      <p:cBhvr>
                                        <p:cTn id="6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3 -3.33333E-6 C 0.00382 0.0007 0.00868 -3.33333E-6 0.01267 0.00255 C 0.01475 0.00394 0.01822 0.00764 0.01822 0.00764 C 0.02135 0.01366 0.02291 0.0213 0.02673 0.02639 C 0.02829 0.03449 0.0302 0.04236 0.03142 0.05047 C 0.03107 0.05834 0.03055 0.06644 0.03055 0.07431 C 0.03055 0.08866 0.03142 0.10278 0.03142 0.11713 C 0.03142 0.12686 0.02899 0.15672 0.02013 0.16111 C 0.01753 0.17199 0.00989 0.17639 0.00225 0.17871 C -0.00313 0.17824 -0.00868 0.1794 -0.01389 0.17755 C -0.01719 0.17639 -0.01945 0.17246 -0.02223 0.16991 C -0.02327 0.16898 -0.02518 0.16736 -0.02518 0.16736 C -0.02865 0.15926 -0.03438 0.15625 -0.03837 0.14861 C -0.04115 0.13611 -0.03855 0.11621 -0.02987 0.10834 C -0.02483 0.09792 -0.00955 0.09931 -0.00157 0.09815 C 0.01822 0.09885 0.03941 0.09607 0.05885 0.10324 C 0.0651 0.10926 0.07135 0.11111 0.07864 0.11459 C 0.08142 0.12037 0.08697 0.12246 0.09184 0.12454 C 0.09618 0.12848 0.10138 0.12894 0.10607 0.13218 C 0.11267 0.13681 0.1052 0.13311 0.11163 0.13588 C 0.11649 0.14028 0.12309 0.14491 0.12864 0.14723 C 0.13142 0.14977 0.1342 0.15023 0.13715 0.15232 C 0.14305 0.15648 0.14947 0.16019 0.15607 0.16227 C 0.15833 0.16389 0.16024 0.16551 0.16267 0.16621 C 0.16579 0.16713 0.17204 0.16852 0.17204 0.16852 C 0.1802 0.17292 0.18767 0.17477 0.19652 0.17616 C 0.20711 0.17547 0.22187 0.17662 0.23246 0.17246 C 0.2342 0.17014 0.23645 0.16852 0.23784 0.16621 C 0.24618 0.15394 0.23819 0.16204 0.24461 0.15602 C 0.24583 0.15186 0.24947 0.14468 0.24947 0.14468 C 0.25434 0.12408 0.25312 0.13797 0.25312 0.09954 " pathEditMode="relative" ptsTypes="ffffffffffffffffffffffffffffffA">
                                      <p:cBhvr>
                                        <p:cTn id="8" dur="2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5.55556E-6 C 0.00764 0.0014 0.01754 0.00417 0.02362 0.01135 C 0.02552 0.01366 0.02726 0.01621 0.02917 0.01876 C 0.03073 0.02084 0.03299 0.0264 0.03299 0.0264 C 0.03403 0.03056 0.03594 0.03357 0.03681 0.03774 C 0.03837 0.04468 0.03976 0.05394 0.04237 0.06042 C 0.04341 0.06297 0.04549 0.06505 0.04618 0.06783 C 0.0474 0.07223 0.04809 0.07547 0.05 0.07917 C 0.0533 0.09329 0.05417 0.11413 0.06407 0.12316 C 0.06737 0.13542 0.07605 0.15487 0.08299 0.16482 C 0.08421 0.17015 0.08837 0.17362 0.0915 0.17732 C 0.09983 0.18681 0.10799 0.19931 0.11875 0.20371 C 0.12535 0.2095 0.12223 0.20788 0.12726 0.20996 C 0.13212 0.21413 0.13785 0.21552 0.14341 0.2176 C 0.15452 0.222 0.16476 0.2257 0.17639 0.22755 C 0.18316 0.22732 0.24462 0.23334 0.2632 0.21621 C 0.26389 0.21505 0.26424 0.21366 0.26511 0.21251 C 0.26598 0.21135 0.26719 0.21112 0.26789 0.20996 C 0.27049 0.20533 0.26858 0.20441 0.27362 0.20001 C 0.27448 0.19584 0.2783 0.18866 0.2783 0.18866 C 0.27952 0.18311 0.28125 0.18056 0.28386 0.17616 C 0.28802 0.16899 0.28768 0.16598 0.29341 0.16228 C 0.29532 0.15371 0.29254 0.16204 0.29723 0.15718 C 0.29809 0.15626 0.29809 0.15441 0.29896 0.15348 C 0.30296 0.14862 0.30348 0.14885 0.30747 0.14723 C 0.31025 0.14167 0.31407 0.14121 0.31875 0.13959 C 0.3349 0.14028 0.33924 0.13843 0.35087 0.14329 C 0.36025 0.15163 0.36771 0.16598 0.37171 0.17987 C 0.37136 0.18496 0.37205 0.19028 0.37066 0.19491 C 0.36962 0.19816 0.36702 0.20001 0.36511 0.20255 C 0.36216 0.20649 0.3599 0.21297 0.35747 0.2176 C 0.35521 0.22177 0.35139 0.22362 0.34896 0.22755 C 0.34514 0.23334 0.3408 0.23866 0.33681 0.24399 C 0.33368 0.24816 0.33299 0.25209 0.32917 0.25533 C 0.32639 0.26066 0.3224 0.26366 0.31875 0.26783 C 0.31476 0.27223 0.31129 0.27709 0.30747 0.28172 C 0.30556 0.28982 0.30816 0.28126 0.30382 0.28797 C 0.29983 0.29422 0.29688 0.30093 0.29237 0.30695 C 0.29115 0.31181 0.28941 0.31459 0.28681 0.31806 C 0.28542 0.32339 0.28334 0.32871 0.28108 0.33334 C 0.28004 0.33913 0.27709 0.34954 0.27448 0.35464 C 0.27327 0.35996 0.2724 0.36413 0.27171 0.36968 C 0.27205 0.39237 0.26702 0.43265 0.28021 0.45533 C 0.28438 0.47269 0.29358 0.48751 0.30191 0.50186 C 0.30365 0.5095 0.30816 0.51066 0.3132 0.51181 C 0.32466 0.5176 0.32552 0.51413 0.34427 0.5132 C 0.34844 0.51181 0.35296 0.51158 0.3566 0.50811 C 0.36424 0.5007 0.35469 0.50765 0.36216 0.50186 C 0.36546 0.49931 0.37171 0.49422 0.37171 0.49422 C 0.37622 0.48566 0.37362 0.48843 0.3783 0.48427 C 0.38247 0.47616 0.38421 0.47061 0.38681 0.46158 C 0.38629 0.43033 0.38941 0.40695 0.38386 0.37987 C 0.38264 0.36621 0.37952 0.35302 0.3783 0.33959 C 0.37709 0.32686 0.37882 0.33149 0.37552 0.32454 C 0.37448 0.31783 0.37448 0.32038 0.37448 0.31691 " pathEditMode="relative" ptsTypes="ffffffffffffffffffffffffffffffffffffffffffffffffffffffA">
                                      <p:cBhvr>
                                        <p:cTn id="10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C 0.01458 -0.00139 0.02448 -0.00255 0.03767 -0.00487 C 0.04444 -0.00741 0.05156 -0.00857 0.05851 -0.00996 C 0.07188 -0.01551 0.08629 -0.01783 0.09913 -0.025 C 0.10347 -0.02755 0.10799 -0.0301 0.11233 -0.03264 C 0.11597 -0.03473 0.12014 -0.03519 0.12361 -0.03774 C 0.12934 -0.0419 0.1342 -0.04792 0.14063 -0.05024 C 0.14427 -0.0551 0.14705 -0.05695 0.15191 -0.05903 C 0.15573 -0.06412 0.16094 -0.06574 0.16615 -0.06783 C 0.16892 -0.07385 0.17014 -0.07639 0.1717 -0.08287 C 0.17135 -0.08866 0.17188 -0.09468 0.17083 -0.10047 C 0.16979 -0.10625 0.15833 -0.11181 0.15469 -0.1132 C 0.14444 -0.11227 0.14063 -0.11158 0.13212 -0.10811 C 0.1283 -0.09792 0.13264 -0.10764 0.12639 -0.09931 C 0.12361 -0.09561 0.12135 -0.09074 0.11892 -0.08681 C 0.11233 -0.07616 0.10504 -0.06644 0.10191 -0.05278 C 0.09861 -0.02338 0.10052 0.00601 0.10278 0.03518 C 0.10243 0.05532 0.10243 0.07546 0.10191 0.0956 C 0.10191 0.09791 0.09931 0.10972 0.09809 0.11088 C 0.09601 0.11296 0.08802 0.11412 0.08594 0.11458 C 0.06944 0.11296 0.07014 0.11111 0.0566 0.10439 C 0.05313 0.09976 0.04965 0.09467 0.04809 0.08819 C 0.0474 0.08518 0.04688 0.0824 0.04618 0.07939 C 0.04583 0.07801 0.04531 0.07546 0.04531 0.07546 C 0.04549 0.07291 0.04462 0.05856 0.04722 0.05277 C 0.05469 0.03564 0.06962 0.025 0.08403 0.02152 C 0.08924 0.01666 0.0967 0.01504 0.10278 0.01273 C 0.12795 0.00301 0.14879 0.00231 0.17639 0.00138 C 0.19444 0.00185 0.24306 0.00277 0.26319 0.00393 C 0.2776 0.00463 0.29236 0.01226 0.3066 0.01504 C 0.31927 0.02083 0.33299 0.02615 0.34618 0.02893 C 0.34931 0.03032 0.35278 0.03078 0.35573 0.03287 C 0.36059 0.03634 0.36545 0.04051 0.37083 0.04259 C 0.37795 0.05231 0.38837 0.0537 0.39444 0.06551 C 0.3967 0.07523 0.39497 0.07083 0.39913 0.07801 C 0.39983 0.08125 0.40104 0.08611 0.40104 0.08935 C 0.40104 0.1199 0.40052 0.15069 0.4 0.18125 C 0.39965 0.19861 0.39323 0.21458 0.39063 0.23148 C 0.38785 0.24953 0.38993 0.26134 0.38021 0.27407 " pathEditMode="relative" ptsTypes="ffffffffffffffffffffffffffffffffffffffA">
                                      <p:cBhvr>
                                        <p:cTn id="12" dur="2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5556E-6 -7.40741E-6 C 0.00487 0.00416 0.0073 0.00624 0.01042 0.01272 C 0.01146 0.01689 0.01511 0.02407 0.01511 0.02407 C 0.01876 0.0412 0.01563 0.06087 0.02171 0.07684 C 0.02379 0.09745 0.02205 0.11851 0.0264 0.13842 C 0.02813 0.14629 0.03056 0.15161 0.03403 0.15856 C 0.03525 0.1611 0.03959 0.16365 0.03959 0.16365 C 0.04289 0.1699 0.04723 0.17384 0.05278 0.17615 C 0.06008 0.1824 0.07084 0.18217 0.07935 0.18379 C 0.10504 0.18217 0.12987 0.1736 0.15574 0.17106 C 0.17744 0.17198 0.1948 0.1736 0.21511 0.17985 C 0.21928 0.18379 0.22344 0.18541 0.2283 0.18749 C 0.23074 0.19235 0.23369 0.19351 0.23681 0.19768 C 0.23855 0.19999 0.23976 0.20277 0.2415 0.20509 C 0.24324 0.21157 0.24515 0.21573 0.24619 0.22268 C 0.24671 0.22638 0.2481 0.23402 0.2481 0.23402 C 0.24879 0.253 0.24914 0.27198 0.25105 0.29073 C 0.2507 0.30184 0.25365 0.33772 0.24619 0.35231 C 0.2441 0.36134 0.24341 0.35948 0.23872 0.3662 C 0.23837 0.36759 0.23733 0.37245 0.23681 0.3736 C 0.2356 0.37615 0.23299 0.38124 0.23299 0.38124 C 0.23178 0.3861 0.22917 0.38819 0.22744 0.39259 C 0.22587 0.39652 0.22553 0.39999 0.22362 0.40393 C 0.22101 0.41527 0.22535 0.39837 0.2198 0.41134 C 0.21806 0.41527 0.21841 0.42013 0.21702 0.42407 C 0.21355 0.43448 0.20903 0.44559 0.2066 0.45671 C 0.204 0.46851 0.20296 0.48147 0.1981 0.49189 C 0.19705 0.50323 0.1941 0.52569 0.19914 0.53587 C 0.20226 0.54212 0.20903 0.54513 0.21424 0.54722 C 0.22067 0.553 0.22657 0.55416 0.23403 0.55601 C 0.23681 0.55671 0.24254 0.55856 0.24254 0.55856 C 0.28212 0.5574 0.27813 0.56041 0.30469 0.54722 C 0.30851 0.54212 0.31216 0.53703 0.31615 0.53217 C 0.31824 0.52268 0.31997 0.51805 0.31129 0.51458 C 0.30834 0.51203 0.30574 0.51157 0.30278 0.50948 C 0.29966 0.5074 0.2974 0.50347 0.29445 0.50069 C 0.29219 0.49629 0.28942 0.49351 0.28594 0.49073 C 0.28195 0.48263 0.27587 0.478 0.2698 0.47314 C 0.26719 0.46782 0.26633 0.46782 0.26893 0.45925 C 0.27015 0.45509 0.27865 0.45393 0.28126 0.453 C 0.28351 0.45231 0.28785 0.45046 0.28785 0.45046 C 0.29167 0.44698 0.29202 0.44235 0.29341 0.43657 C 0.29306 0.43194 0.29358 0.42708 0.29254 0.42268 C 0.29237 0.42198 0.28612 0.41759 0.28594 0.41759 C 0.27761 0.41319 0.26876 0.40925 0.26042 0.40509 C 0.25608 0.3993 0.25869 0.40231 0.25192 0.39629 C 0.24758 0.39235 0.24515 0.38472 0.2415 0.37985 C 0.23924 0.37013 0.24063 0.37754 0.24063 0.3574 " pathEditMode="relative" ptsTypes="fffffffffffffffffffffffffffffffffffffffffffffffA">
                                      <p:cBhvr>
                                        <p:cTn id="14" dur="2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40741E-6 C 0.00226 0.01134 0.00469 0.02268 0.0066 0.03402 C 0.00573 0.06041 0.00642 0.09097 -0.00469 0.11458 C -0.00816 0.13147 -0.00278 0.10833 -0.00851 0.12337 C -0.01597 0.14282 -0.00261 0.11689 -0.01233 0.13472 C -0.01354 0.13981 -0.01372 0.14166 -0.01702 0.14467 C -0.01858 0.15184 -0.02222 0.15879 -0.02552 0.16481 C -0.02952 0.18286 -0.0408 0.2037 -0.05104 0.21643 C -0.05209 0.22059 -0.05573 0.22777 -0.05573 0.22777 C -0.05712 0.23379 -0.05955 0.2412 -0.06233 0.24652 C -0.06459 0.25972 -0.06858 0.26573 -0.06233 0.28309 C -0.06111 0.28634 -0.0566 0.28379 -0.05382 0.28425 C -0.03768 0.28333 -0.03247 0.28402 -0.01979 0.278 C -0.01528 0.27198 -0.01302 0.26388 -0.00851 0.25786 C -0.00521 0.25347 -0.00191 0.24791 0.00087 0.24282 C 0.00607 0.23309 0.00972 0.22083 0.01701 0.21388 C 0.02448 0.19814 0.03507 0.18263 0.04427 0.16874 C 0.04774 0.16365 0.05156 0.16041 0.05469 0.15485 C 0.05607 0.14837 0.05903 0.14305 0.06319 0.13981 C 0.06701 0.13286 0.06805 0.12522 0.07448 0.12198 C 0.08229 0.10671 0.07396 0.12152 0.08298 0.10948 C 0.08541 0.10624 0.08472 0.10462 0.0868 0.10069 C 0.08854 0.09745 0.09236 0.09444 0.09427 0.09189 C 0.1 0.08425 0.10521 0.07777 0.11319 0.0743 C 0.12691 0.05925 0.14948 0.05184 0.16701 0.04907 C 0.18142 0.04953 0.19601 0.04976 0.21041 0.05046 C 0.22326 0.05115 0.24114 0.07407 0.24809 0.08819 C 0.25399 0.11319 0.24201 0.13541 0.23298 0.15601 C 0.23021 0.16226 0.23021 0.16712 0.22535 0.17106 C 0.22378 0.17407 0.21944 0.18217 0.21788 0.18379 C 0.21632 0.18564 0.21389 0.18587 0.21215 0.18749 C 0.2066 0.19235 0.20104 0.19675 0.19531 0.20138 C 0.18524 0.20925 0.175 0.21643 0.16406 0.22152 C 0.15798 0.22962 0.14323 0.23472 0.13489 0.23657 C 0.12083 0.24768 0.10434 0.25184 0.08871 0.25786 C 0.08507 0.25902 0.08246 0.26249 0.07916 0.26434 C 0.07396 0.26712 0.06753 0.26967 0.06215 0.27175 C 0.05746 0.27615 0.05173 0.27661 0.04618 0.278 C 0.04392 0.27962 0.04184 0.28147 0.03958 0.28309 C 0.03646 0.28518 0.03333 0.28564 0.03021 0.28819 C 0.02795 0.29004 0.02587 0.29235 0.02361 0.29444 C 0.02257 0.29536 0.02066 0.29698 0.02066 0.29698 C 0.0184 0.30138 0.01649 0.30138 0.01319 0.30439 C 0.0125 0.30578 0.01215 0.30717 0.01128 0.30833 C 0.01059 0.30948 0.0092 0.30972 0.00851 0.31087 C 0.0033 0.31944 0.01267 0.30995 0.00469 0.31712 C 0.00347 0.31967 0.00208 0.32198 0.00087 0.32453 C 0.00017 0.32592 -0.00104 0.32847 -0.00104 0.32847 C -0.00278 0.3361 -0.00295 0.33772 -0.00295 0.34722 " pathEditMode="relative" ptsTypes="ffffffffffffffffffffffffffffffffffffffffffffffffA">
                                      <p:cBhvr>
                                        <p:cTn id="16" dur="3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6.2963E-6 C 0.00694 0.00163 0.00885 0.00603 0.01406 0.01135 C 0.0184 0.01575 0.02309 0.01922 0.02725 0.02408 C 0.03055 0.02802 0.03298 0.03218 0.0368 0.03519 C 0.04184 0.04445 0.04652 0.05649 0.05364 0.06297 C 0.05486 0.0676 0.05729 0.07038 0.05937 0.07431 C 0.06093 0.08543 0.0618 0.10047 0.0651 0.11205 C 0.06441 0.11968 0.06406 0.13265 0.06128 0.14098 C 0.05711 0.15302 0.05086 0.16343 0.04618 0.17501 C 0.04253 0.18427 0.04045 0.1926 0.03385 0.19885 C 0.03229 0.20533 0.0302 0.21205 0.02725 0.2176 C 0.02586 0.2257 0.02205 0.23242 0.01979 0.24029 C 0.01736 0.24862 0.01666 0.25742 0.01597 0.26668 C 0.01632 0.27709 0.01614 0.28774 0.01684 0.29816 C 0.01823 0.31968 0.03281 0.33357 0.04705 0.33959 C 0.05156 0.34353 0.05486 0.34376 0.06024 0.34468 C 0.07118 0.34978 0.08507 0.35024 0.09618 0.35093 C 0.10625 0.35024 0.11632 0.34978 0.12639 0.34862 C 0.13455 0.34769 0.13975 0.34029 0.14705 0.33728 C 0.15156 0.33265 0.15555 0.32871 0.16024 0.32455 C 0.16909 0.30742 0.15468 0.33427 0.1651 0.3183 C 0.16666 0.31598 0.16788 0.31089 0.16979 0.30834 C 0.17795 0.297 0.16857 0.3139 0.17725 0.297 C 0.18211 0.28751 0.18437 0.27755 0.18767 0.26668 C 0.18993 0.25927 0.19357 0.25255 0.19618 0.24538 C 0.19774 0.2338 0.19566 0.24422 0.2 0.23404 C 0.2033 0.2264 0.20434 0.21644 0.20746 0.2088 C 0.2151 0.19052 0.23316 0.17316 0.24705 0.16367 C 0.25277 0.15973 0.25989 0.15904 0.26597 0.15603 C 0.29687 0.15718 0.29305 0.15464 0.31128 0.16367 C 0.31979 0.18033 0.33298 0.19306 0.34236 0.2088 C 0.3434 0.21043 0.34444 0.21205 0.34514 0.2139 C 0.346 0.21598 0.346 0.2183 0.34705 0.22015 C 0.34809 0.22177 0.34965 0.22246 0.35086 0.22408 C 0.35347 0.22755 0.3552 0.23288 0.35746 0.23658 C 0.36076 0.24214 0.3618 0.24769 0.36597 0.2514 C 0.36753 0.26112 0.37326 0.27223 0.37916 0.27802 C 0.38229 0.28519 0.38611 0.29098 0.39045 0.297 C 0.39444 0.31019 0.41267 0.32732 0.42343 0.3308 C 0.42986 0.33566 0.43246 0.33705 0.43958 0.33843 C 0.46614 0.3507 0.49149 0.34144 0.5217 0.34098 C 0.52743 0.34005 0.53298 0.33913 0.53854 0.33728 C 0.54045 0.33566 0.54236 0.3338 0.54427 0.33218 C 0.54514 0.33126 0.54705 0.32964 0.54705 0.32964 C 0.55399 0.31621 0.5552 0.28797 0.54427 0.27802 C 0.54305 0.27316 0.5434 0.2757 0.5434 0.27061 " pathEditMode="relative" ptsTypes="fffffffffffffffffffffffffffffffffffffffffffffA">
                                      <p:cBhvr>
                                        <p:cTn id="18" dur="2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C 0.00278 0.00741 0.00435 0.01574 0.00764 0.02269 C 0.01337 0.0632 0.00834 0.1044 0.00382 0.14468 C 0.00435 0.18843 0.0007 0.24398 0.02084 0.28287 C 0.0224 0.29005 0.02553 0.3 0.03021 0.3044 C 0.03299 0.30996 0.03473 0.31482 0.03959 0.3169 C 0.04306 0.3294 0.06719 0.3338 0.07553 0.33449 C 0.08212 0.33496 0.08872 0.33542 0.09532 0.33588 C 0.10035 0.33542 0.10539 0.33519 0.11042 0.33449 C 0.11389 0.33403 0.11737 0.33287 0.12084 0.33195 C 0.1224 0.33148 0.12553 0.33079 0.12553 0.33079 C 0.13143 0.32778 0.12466 0.33102 0.13299 0.32824 C 0.13525 0.32755 0.13959 0.3257 0.13959 0.3257 C 0.1415 0.32408 0.14341 0.32222 0.14532 0.3206 C 0.14619 0.31991 0.1481 0.31829 0.1481 0.31829 C 0.15105 0.3125 0.15244 0.3081 0.1566 0.3044 C 0.15782 0.29954 0.16025 0.29861 0.16233 0.29422 C 0.16389 0.28773 0.16268 0.29144 0.16702 0.28287 C 0.16823 0.28033 0.17084 0.27547 0.17084 0.27547 C 0.17275 0.26759 0.17761 0.26273 0.18125 0.25648 C 0.18924 0.24283 0.18108 0.25417 0.18785 0.24514 C 0.18994 0.23588 0.1882 0.23959 0.19254 0.2338 C 0.19566 0.22014 0.2033 0.2044 0.20955 0.19236 C 0.21042 0.18866 0.21181 0.18426 0.2132 0.18102 C 0.21424 0.17847 0.21702 0.17361 0.21702 0.17361 C 0.21823 0.16829 0.22049 0.16297 0.22275 0.15834 C 0.22414 0.15209 0.22744 0.14746 0.23021 0.14213 C 0.23403 0.13449 0.23768 0.12616 0.2415 0.11829 C 0.24341 0.11459 0.24375 0.11088 0.24532 0.10695 C 0.24636 0.10417 0.24914 0.09931 0.24914 0.09931 C 0.25 0.09537 0.25087 0.09051 0.25382 0.08797 C 0.25573 0.08634 0.25955 0.08287 0.25955 0.08287 C 0.2625 0.07662 0.26042 0.07986 0.26702 0.07408 C 0.26893 0.07246 0.27275 0.06922 0.27275 0.06922 C 0.2757 0.06273 0.28212 0.05718 0.28681 0.05278 C 0.2875 0.05162 0.2882 0.05047 0.28872 0.04908 C 0.28924 0.04792 0.28907 0.0463 0.28959 0.04514 C 0.29063 0.04259 0.29341 0.03773 0.29341 0.03773 C 0.29462 0.03148 0.29532 0.0257 0.2981 0.02014 C 0.29948 0.01134 0.30035 0.00278 0.30105 -0.00625 C 0.30035 -0.02523 0.3 -0.04236 0.29619 -0.06041 C 0.29566 -0.06273 0.29497 -0.07129 0.29341 -0.07291 C 0.28976 -0.07639 0.27726 -0.08495 0.27275 -0.0868 C 0.26129 -0.09676 0.24514 -0.08981 0.23299 -0.08935 C 0.2283 -0.0875 0.22709 -0.08241 0.22275 -0.08055 C 0.22153 -0.07616 0.2191 -0.07361 0.21789 -0.06921 C 0.21945 -0.0581 0.2198 -0.05509 0.2283 -0.05162 C 0.23143 -0.04884 0.23438 -0.04815 0.23785 -0.04653 C 0.23959 -0.04421 0.24185 -0.04282 0.24341 -0.04028 C 0.24566 -0.03657 0.24601 -0.02986 0.24723 -0.02523 C 0.24636 -0.01018 0.24931 -0.00741 0.24063 -0.00393 C 0.23855 -0.00208 0.23698 0.0007 0.2349 0.00255 C 0.23334 0.00394 0.23108 0.00417 0.22935 0.00509 C 0.22587 0.00695 0.22327 0.00972 0.2198 0.01134 C 0.21424 0.0169 0.21216 0.02408 0.20851 0.03148 C 0.20782 0.03403 0.20521 0.03611 0.20573 0.03889 C 0.20625 0.0419 0.20834 0.04398 0.20955 0.04653 C 0.21216 0.05185 0.21424 0.05834 0.21789 0.06273 C 0.22292 0.06852 0.22952 0.07107 0.23594 0.07292 C 0.24271 0.07917 0.25174 0.08056 0.25955 0.08426 C 0.26146 0.08843 0.26025 0.08797 0.26233 0.08797 " pathEditMode="relative" ptsTypes="ffffffffffffffffffffffffffffffffffffffffffffffffffffffffffffA">
                                      <p:cBhvr>
                                        <p:cTn id="20" dur="2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C 0.00469 0.01528 -0.00156 -0.00324 0.00573 0.0125 C 0.00781 0.01713 0.00816 0.02292 0.01041 0.02778 C 0.01128 0.03449 0.0125 0.0412 0.01319 0.04792 C 0.01284 0.0625 0.01284 0.07732 0.01232 0.0919 C 0.01146 0.11343 0.00295 0.14838 -0.00747 0.16482 C -0.01129 0.17083 -0.01441 0.1787 -0.01979 0.18241 C -0.02604 0.18657 -0.03386 0.18681 -0.04045 0.1875 C -0.05 0.18657 -0.06424 0.18634 -0.07257 0.17732 C -0.0757 0.17407 -0.07743 0.16968 -0.08021 0.16597 C -0.08229 0.15718 -0.07934 0.16713 -0.08386 0.15972 C -0.08525 0.15764 -0.08559 0.15463 -0.08681 0.15232 C -0.09011 0.13264 -0.09497 0.10093 -0.0783 0.0919 C -0.07084 0.08195 -0.06198 0.0794 -0.05191 0.07685 C -0.04358 0.07222 -0.03716 0.07338 -0.0283 0.07546 C -0.02275 0.07824 -0.01893 0.08357 -0.0132 0.08565 C -0.0099 0.0919 -0.00677 0.09769 -0.00278 0.10324 C -0.00156 0.1088 0.00052 0.1132 0.00278 0.11829 C 0.00312 0.11991 0.0033 0.12176 0.00382 0.12338 C 0.00486 0.12593 0.00764 0.13079 0.00764 0.13079 C 0.00955 0.13912 0.00798 0.13357 0.01319 0.14722 C 0.0184 0.16134 0.02222 0.17593 0.02743 0.19005 C 0.02864 0.1963 0.03073 0.20046 0.03298 0.20625 C 0.03489 0.21134 0.03541 0.21644 0.03784 0.2213 C 0.04132 0.2419 0.04774 0.26296 0.05659 0.28056 C 0.0592 0.28565 0.0618 0.29398 0.06614 0.2956 C 0.06909 0.30417 0.07413 0.30833 0.0783 0.31574 C 0.08403 0.32593 0.08021 0.32338 0.08594 0.3257 C 0.08993 0.33403 0.09757 0.33889 0.10278 0.34583 C 0.10625 0.35046 0.11007 0.3537 0.11423 0.35718 C 0.11771 0.36019 0.12205 0.36736 0.12552 0.37107 C 0.13142 0.37732 0.13784 0.38056 0.14444 0.38495 C 0.14844 0.39329 0.15781 0.39352 0.16423 0.39745 C 0.16649 0.39884 0.16857 0.40023 0.17083 0.40139 C 0.17257 0.40232 0.17639 0.4037 0.17639 0.4037 C 0.17951 0.41204 0.18524 0.42662 0.1934 0.42778 C 0.20087 0.42894 0.2085 0.42847 0.21614 0.42894 C 0.23923 0.43241 0.26267 0.43218 0.28594 0.43403 C 0.29409 0.43472 0.31041 0.43657 0.31041 0.43657 C 0.3368 0.43495 0.3618 0.4287 0.38784 0.42523 C 0.39409 0.42199 0.38663 0.42546 0.39809 0.42269 C 0.40416 0.4213 0.41007 0.41782 0.41614 0.41644 C 0.425 0.41204 0.43507 0.40857 0.44444 0.40625 C 0.45382 0.39977 0.46614 0.39398 0.47639 0.39236 C 0.48333 0.38958 0.48941 0.38449 0.49618 0.38241 C 0.50503 0.3757 0.51111 0.36505 0.52083 0.35972 C 0.52222 0.35347 0.52569 0.35579 0.52934 0.35232 C 0.53611 0.34583 0.54357 0.34051 0.55104 0.33588 C 0.5809 0.31759 0.61146 0.30208 0.64444 0.29815 C 0.64791 0.29861 0.65139 0.29792 0.65469 0.29931 C 0.65972 0.30139 0.66111 0.30602 0.66423 0.31065 C 0.67743 0.3294 0.68732 0.34722 0.69253 0.37245 C 0.69357 0.3838 0.69427 0.38681 0.69253 0.4 C 0.69184 0.40556 0.68229 0.40949 0.67934 0.4125 C 0.67344 0.41829 0.66771 0.42407 0.66128 0.42894 C 0.65538 0.43357 0.62934 0.43843 0.62274 0.43912 C 0.61458 0.43866 0.60625 0.43889 0.59809 0.43773 C 0.59635 0.4375 0.59496 0.43565 0.5934 0.43519 C 0.58784 0.43333 0.58194 0.43333 0.57639 0.43148 C 0.56771 0.4287 0.55955 0.42454 0.55104 0.4213 C 0.54462 0.4162 0.53663 0.41273 0.52934 0.41134 C 0.5243 0.40926 0.51927 0.40695 0.51423 0.40509 C 0.50955 0.40324 0.5 0.4 0.5 0.4 C 0.49462 0.39491 0.4868 0.39282 0.48021 0.3912 C 0.47639 0.38773 0.46649 0.38056 0.46232 0.3787 C 0.45816 0.37477 0.45347 0.37199 0.44913 0.36852 C 0.44236 0.36296 0.43646 0.35579 0.42934 0.35093 C 0.42482 0.34213 0.42708 0.3456 0.42274 0.33958 C 0.421 0.3331 0.41788 0.32824 0.41423 0.32338 C 0.41302 0.31898 0.41232 0.31574 0.41041 0.31204 C 0.40712 0.29699 0.40312 0.26157 0.41614 0.25023 C 0.41857 0.24583 0.41944 0.24213 0.4217 0.23773 C 0.42344 0.22963 0.42691 0.22338 0.4283 0.21505 C 0.42795 0.20926 0.42812 0.20324 0.42743 0.19745 C 0.42656 0.1912 0.41302 0.18056 0.4085 0.1787 C 0.4059 0.175 0.40312 0.17292 0.4 0.16991 C 0.39705 0.16412 0.39514 0.15949 0.39149 0.15463 C 0.38923 0.14491 0.3901 0.13195 0.39444 0.12338 C 0.39479 0.12199 0.39531 0.11945 0.39531 0.11945 " pathEditMode="relative" ptsTypes="ffffffffffffffffffffffffffffffffffffffffffffffffffffffffffffffffffffffffffffffA">
                                      <p:cBhvr>
                                        <p:cTn id="22" dur="3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07 C -0.00313 -0.01782 -0.00261 -0.03796 -0.00764 -0.05578 C -0.00869 -0.06342 -0.00973 -0.07083 -0.01129 -0.07847 C -0.01181 -0.08148 -0.01164 -0.08518 -0.0132 -0.08727 C -0.01667 -0.0919 -0.02014 -0.09282 -0.02448 -0.0949 C -0.03143 -0.09398 -0.03629 -0.09375 -0.04254 -0.0912 C -0.04914 -0.08518 -0.04219 -0.09259 -0.04619 -0.08472 C -0.04757 -0.08194 -0.04966 -0.08009 -0.05105 -0.07731 C -0.05261 -0.06666 -0.05539 -0.05671 -0.0566 -0.04583 C -0.05799 -0.0162 -0.05955 0.01435 -0.05469 0.04352 C -0.0533 0.06621 -0.05122 0.08889 -0.04914 0.11135 C -0.04775 0.12755 -0.04653 0.14398 -0.04254 0.15926 C -0.03924 0.17199 -0.03768 0.18704 -0.03021 0.19699 C -0.02813 0.20625 -0.02223 0.21135 -0.01702 0.21713 C -0.00938 0.2257 -0.00782 0.23334 0.00277 0.23588 C 0.01024 0.23959 0.01684 0.24653 0.02447 0.24977 C 0.03003 0.25486 0.03333 0.25579 0.03958 0.25857 C 0.05225 0.27014 0.06684 0.27269 0.0809 0.27871 C 0.09392 0.28403 0.10729 0.28982 0.12066 0.2926 C 0.1434 0.30741 0.1717 0.30672 0.19618 0.30764 C 0.21388 0.31366 0.23368 0.31158 0.25191 0.31273 C 0.30312 0.31968 0.3552 0.32176 0.40659 0.32269 C 0.42309 0.32477 0.43819 0.32685 0.45468 0.32778 C 0.49305 0.32709 0.52916 0.32454 0.56701 0.32269 C 0.5868 0.31922 0.60659 0.31366 0.62638 0.31135 C 0.64305 0.3044 0.66111 0.29931 0.67829 0.29514 C 0.68437 0.29375 0.69027 0.29167 0.69618 0.29005 C 0.69965 0.28912 0.70659 0.2875 0.70659 0.2875 C 0.71232 0.28218 0.71979 0.28195 0.72638 0.27986 C 0.73472 0.27477 0.74218 0.26945 0.75086 0.26482 C 0.75746 0.26135 0.76215 0.25324 0.76875 0.24977 C 0.76979 0.24815 0.77048 0.24607 0.7717 0.24468 C 0.77378 0.24236 0.77829 0.23843 0.77829 0.23843 C 0.78003 0.23102 0.7776 0.2382 0.78385 0.23102 C 0.78611 0.22847 0.78559 0.22639 0.7868 0.22338 C 0.78819 0.21991 0.79149 0.2132 0.79149 0.2132 C 0.79322 0.20579 0.80243 0.19699 0.80659 0.19074 C 0.80833 0.18797 0.81128 0.18195 0.81128 0.18195 C 0.81371 0.17107 0.82083 0.15857 0.82447 0.14792 C 0.82881 0.13519 0.83229 0.12176 0.83958 0.11135 C 0.84218 0.10162 0.84635 0.09213 0.85086 0.0838 C 0.85381 0.07269 0.84965 0.08727 0.85381 0.07616 C 0.85729 0.0669 0.85763 0.05533 0.86128 0.04607 C 0.86267 0.03357 0.8625 0.02199 0.86701 0.01088 C 0.86788 0.00278 0.86892 -0.00509 0.86979 -0.01319 C 0.87066 -0.03333 0.87239 -0.05486 0.86875 -0.07477 C 0.86631 -0.08819 0.85659 -0.10486 0.85191 -0.11759 C 0.84739 -0.12986 0.84201 -0.15185 0.83107 -0.15648 C 0.81805 -0.16875 0.80225 -0.17801 0.7868 -0.18287 C 0.7776 -0.19051 0.7677 -0.19444 0.75746 -0.1993 C 0.75138 -0.20555 0.74392 -0.20949 0.7368 -0.21319 C 0.73246 -0.21551 0.72847 -0.22153 0.72447 -0.22453 C 0.71979 -0.22824 0.7184 -0.22685 0.7151 -0.23078 C 0.71284 -0.23356 0.71093 -0.23703 0.7085 -0.23958 C 0.7052 -0.24328 0.70086 -0.24514 0.69809 -0.24953 C 0.6927 -0.25833 0.68559 -0.26898 0.67829 -0.27477 C 0.67395 -0.2831 0.66666 -0.28889 0.66128 -0.29606 C 0.65572 -0.3037 0.6493 -0.31041 0.64427 -0.31875 C 0.64079 -0.3243 0.63923 -0.32847 0.63489 -0.33264 C 0.63107 -0.34143 0.6276 -0.34907 0.62552 -0.35903 C 0.62447 -0.36365 0.62256 -0.37291 0.62256 -0.37291 C 0.62031 -0.39768 0.61597 -0.41412 0.63211 -0.43078 C 0.63819 -0.44444 0.65468 -0.4537 0.66597 -0.45717 C 0.67725 -0.46597 0.69288 -0.46597 0.70555 -0.46713 C 0.70868 -0.4669 0.73645 -0.46504 0.74704 -0.46342 C 0.75329 -0.4625 0.7651 -0.45717 0.7651 -0.45717 C 0.77083 -0.45278 0.77656 -0.45023 0.78298 -0.44838 C 0.79114 -0.44305 0.80364 -0.43565 0.8085 -0.42453 C 0.80937 -0.42245 0.81041 -0.42037 0.81128 -0.41805 C 0.81267 -0.41389 0.8151 -0.40555 0.8151 -0.40555 C 0.81475 -0.39467 0.81493 -0.38379 0.81406 -0.37291 C 0.81371 -0.36805 0.81041 -0.36435 0.8085 -0.36018 C 0.80295 -0.34768 0.79583 -0.33449 0.78767 -0.325 C 0.7809 -0.31713 0.77239 -0.31065 0.76406 -0.30625 C 0.76006 -0.30416 0.75191 -0.30115 0.75191 -0.30115 C 0.74496 -0.30162 0.73802 -0.30092 0.73107 -0.30231 C 0.72204 -0.30416 0.7151 -0.31203 0.70659 -0.31504 C 0.70381 -0.31759 0.70086 -0.3199 0.69809 -0.32245 C 0.69652 -0.32384 0.6934 -0.32639 0.6934 -0.32639 C 0.68975 -0.33565 0.68819 -0.34653 0.68385 -0.35532 C 0.67743 -0.3875 0.68645 -0.40995 0.70937 -0.4169 C 0.73125 -0.41481 0.72968 -0.41597 0.7434 -0.41065 C 0.75017 -0.40486 0.75312 -0.40324 0.76041 -0.3956 C 0.76267 -0.39328 0.76388 -0.38958 0.76597 -0.3868 C 0.76562 -0.38078 0.76579 -0.37477 0.7651 -0.36898 C 0.76423 -0.3618 0.75503 -0.36018 0.75086 -0.35903 C 0.74704 -0.35555 0.73767 -0.35393 0.73767 -0.35393 C 0.72812 -0.35532 0.7243 -0.35625 0.71597 -0.36157 C 0.71163 -0.36736 0.70954 -0.36944 0.70746 -0.37662 C 0.71145 -0.38333 0.71649 -0.39004 0.72256 -0.39305 C 0.73211 -0.38796 0.72795 -0.39236 0.72638 -0.36898 C 0.72552 -0.35532 0.71319 -0.34352 0.70381 -0.34004 C 0.69722 -0.33495 0.68958 -0.33264 0.68298 -0.32754 C 0.67691 -0.32291 0.68159 -0.32477 0.67638 -0.32245 C 0.67447 -0.32153 0.67066 -0.32014 0.67066 -0.32014 C 0.66215 -0.31088 0.65121 -0.30879 0.64149 -0.30231 C 0.63159 -0.29583 0.62152 -0.29051 0.61128 -0.28472 C 0.60763 -0.28264 0.60364 -0.28264 0.6 -0.28102 C 0.59479 -0.2787 0.5901 -0.27453 0.58489 -0.27222 C 0.58159 -0.26898 0.57934 -0.26759 0.57552 -0.26597 C 0.57204 -0.26296 0.56892 -0.26227 0.5651 -0.26088 C 0.55538 -0.25254 0.54288 -0.24838 0.53211 -0.24328 C 0.51631 -0.23588 0.49965 -0.22453 0.48298 -0.22199 C 0.47951 -0.22083 0.47604 -0.21921 0.47239 -0.21805 C 0.46319 -0.21065 0.45364 -0.21065 0.4434 -0.20671 C 0.4368 -0.20416 0.43125 -0.20092 0.42447 -0.1993 C 0.42152 -0.19653 0.41857 -0.19444 0.4151 -0.19305 C 0.40625 -0.18541 0.3967 -0.18102 0.38871 -0.17153 C 0.38281 -0.16458 0.37604 -0.15648 0.37066 -0.14907 C 0.36684 -0.14375 0.36388 -0.1368 0.35937 -0.13264 C 0.35763 -0.12523 0.35416 -0.1118 0.36128 -0.10879 C 0.36163 -0.1074 0.36145 -0.10602 0.36215 -0.10486 C 0.36284 -0.1037 0.36458 -0.1037 0.3651 -0.10231 C 0.37083 -0.0875 0.36232 -0.09977 0.36788 -0.09236 " pathEditMode="relative" ptsTypes="fffffffffffffffffffffffffffffffffffffffffffffffffffffffffffffffffffffffffffffffffffffffffffffffffffffffffffffffffA">
                                      <p:cBhvr>
                                        <p:cTn id="24" dur="2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6.66667E-6 C -0.0026 -0.01528 -0.0052 -0.01968 -0.01319 -0.0301 C -0.01527 -0.03288 -0.01823 -0.0345 -0.02066 -0.03658 C -0.02257 -0.0382 -0.02638 -0.04144 -0.02638 -0.04144 C -0.02951 -0.04792 -0.03593 -0.05116 -0.04149 -0.05278 C -0.04739 -0.05811 -0.05329 -0.06274 -0.05937 -0.06783 C -0.06284 -0.07084 -0.06545 -0.07501 -0.06875 -0.07801 C -0.07222 -0.08473 -0.06979 -0.08056 -0.07638 -0.08936 C -0.07725 -0.09051 -0.07916 -0.09306 -0.07916 -0.09306 C -0.08038 -0.09839 -0.08263 -0.10348 -0.08489 -0.10811 C -0.08767 -0.12477 -0.08645 -0.11482 -0.08767 -0.13843 C -0.08645 -0.16852 -0.08333 -0.19815 -0.07534 -0.22639 C -0.07395 -0.23635 -0.07152 -0.247 -0.06875 -0.25649 C -0.06927 -0.2632 -0.0677 -0.27431 -0.07343 -0.27663 C -0.07864 -0.28102 -0.08333 -0.28727 -0.08767 -0.29306 C -0.09774 -0.30649 -0.08229 -0.29144 -0.09236 -0.3007 C -0.0934 -0.3051 -0.09427 -0.30834 -0.09618 -0.31204 C -0.09704 -0.31806 -0.09791 -0.32176 -0.1 -0.32709 C -0.10052 -0.33126 -0.10121 -0.33542 -0.10173 -0.33959 C -0.10208 -0.34214 -0.10277 -0.34723 -0.10277 -0.34723 C -0.10243 -0.35764 -0.10659 -0.37616 -0.09704 -0.37987 C -0.09236 -0.38357 -0.08802 -0.39028 -0.08298 -0.39237 C -0.07934 -0.39561 -0.07569 -0.397 -0.07152 -0.39885 C -0.05972 -0.39792 -0.0526 -0.39792 -0.04236 -0.39376 C -0.03888 -0.39028 -0.03628 -0.38727 -0.03385 -0.38241 C -0.03333 -0.37987 -0.03194 -0.37755 -0.03194 -0.37477 C -0.03194 -0.36251 -0.03142 -0.32778 -0.04513 -0.322 C -0.05 -0.31783 -0.05451 -0.31667 -0.06024 -0.31575 C -0.07413 -0.31644 -0.08454 -0.31575 -0.09704 -0.31945 C -0.10347 -0.32385 -0.10972 -0.3257 -0.11684 -0.32709 C -0.12482 -0.32339 -0.11441 -0.32084 -0.11128 -0.31945 C -0.10069 -0.31505 -0.0875 -0.31389 -0.07829 -0.30556 C -0.07204 -0.29329 -0.07257 -0.28982 -0.07257 -0.27292 " pathEditMode="relative" ptsTypes="ffffffffffffffffffffffffffffffffA">
                                      <p:cBhvr>
                                        <p:cTn id="26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0046 C 0.00799 -0.00254 0.01268 -0.00926 0.01858 -0.01458 C 0.02049 -0.01643 0.02309 -0.0169 0.02518 -0.01829 C 0.02847 -0.02268 0.0309 -0.02454 0.03559 -0.02592 C 0.03837 -0.02847 0.04132 -0.02893 0.0441 -0.03102 C 0.05295 -0.03773 0.0467 -0.03472 0.05261 -0.03727 C 0.05712 -0.04143 0.06024 -0.04699 0.06493 -0.05116 C 0.06615 -0.0537 0.06788 -0.05579 0.06858 -0.05856 C 0.06893 -0.05995 0.0691 -0.06134 0.06962 -0.0625 C 0.07066 -0.06504 0.07344 -0.06991 0.07344 -0.06991 C 0.07674 -0.08449 0.07153 -0.0625 0.07622 -0.07754 C 0.07795 -0.0831 0.07899 -0.08958 0.0809 -0.09514 C 0.08212 -0.09861 0.08472 -0.10509 0.08472 -0.10509 C 0.08559 -0.11018 0.08663 -0.11528 0.0875 -0.12037 C 0.08681 -0.14537 0.08559 -0.15741 0.08281 -0.1794 C 0.08195 -0.1868 0.08004 -0.19467 0.07431 -0.19699 C 0.04896 -0.22037 0.00556 -0.20787 -0.01805 -0.20833 C -0.02482 -0.21042 -0.03142 -0.21204 -0.03802 -0.21458 C -0.04271 -0.21643 -0.04722 -0.21944 -0.05208 -0.22083 C -0.05729 -0.22222 -0.06232 -0.22315 -0.06719 -0.22592 C -0.07205 -0.2287 -0.07517 -0.23356 -0.07951 -0.23727 C -0.08385 -0.2456 -0.08316 -0.25926 -0.08316 -0.26875 " pathEditMode="relative" ptsTypes="fffffffffffffffffffffA">
                                      <p:cBhvr>
                                        <p:cTn id="28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8.51852E-6 C -0.00086 -0.00856 -0.00277 -0.02129 -0.00833 -0.02638 C -0.01145 -0.0324 -0.01614 -0.03981 -0.02065 -0.04398 C -0.02326 -0.0493 -0.02673 -0.04976 -0.03003 -0.05416 C -0.03246 -0.0574 -0.03541 -0.06319 -0.03853 -0.0655 C -0.04478 -0.07037 -0.06909 -0.07013 -0.07256 -0.07037 C -0.08975 -0.07291 -0.10503 -0.07245 -0.12256 -0.07175 C -0.14062 -0.06736 -0.15885 -0.06435 -0.17638 -0.05902 C -0.18228 -0.05717 -0.18732 -0.05509 -0.19339 -0.05416 C -0.20642 -0.0493 -0.21909 -0.04467 -0.23194 -0.04027 C -0.3078 -0.04212 -0.38298 -0.04305 -0.45833 -0.05416 C -0.46162 -0.05509 -0.46458 -0.05717 -0.46787 -0.05787 C -0.47464 -0.05925 -0.48853 -0.06041 -0.48853 -0.06041 C -0.5111 -0.06736 -0.53489 -0.06921 -0.55833 -0.07175 C -0.57569 -0.07037 -0.59218 -0.06805 -0.60937 -0.06666 C -0.61961 -0.06249 -0.63194 -0.05949 -0.64044 -0.05023 C -0.64357 -0.04675 -0.64565 -0.04212 -0.64808 -0.03773 C -0.64912 -0.03171 -0.65069 -0.02615 -0.65173 -0.02013 C -0.65138 -0.0118 -0.65155 -0.00324 -0.65086 0.0051 C -0.64999 0.01436 -0.64478 0.02246 -0.64044 0.02894 C -0.63471 0.03751 -0.63142 0.04584 -0.62256 0.04908 C -0.60312 0.04815 -0.58037 0.04769 -0.56214 0.03519 C -0.55433 0.02987 -0.5486 0.01899 -0.54044 0.01505 C -0.53523 0.01019 -0.53037 0.00487 -0.52534 8.51852E-6 C -0.52187 -0.00925 -0.52048 -0.01759 -0.51874 -0.02777 C -0.51944 -0.05671 -0.51718 -0.09976 -0.53003 -0.12708 C -0.53211 -0.13912 -0.53593 -0.15509 -0.54148 -0.16481 C -0.54374 -0.17476 -0.54044 -0.1618 -0.54426 -0.17222 C -0.54548 -0.17569 -0.54565 -0.18009 -0.54704 -0.18356 C -0.54808 -0.18634 -0.55086 -0.1912 -0.55086 -0.1912 C -0.55208 -0.19999 -0.55451 -0.20787 -0.55659 -0.21643 C -0.56006 -0.23148 -0.56371 -0.24675 -0.56787 -0.26157 C -0.56909 -0.27083 -0.57065 -0.28032 -0.57256 -0.28935 C -0.57395 -0.29629 -0.57708 -0.30254 -0.57829 -0.30949 C -0.57968 -0.31689 -0.58037 -0.32476 -0.58194 -0.33217 C -0.58124 -0.36041 -0.58801 -0.37314 -0.57169 -0.38124 C -0.56787 -0.38611 -0.56423 -0.38634 -0.55937 -0.38865 C -0.55121 -0.39236 -0.54357 -0.39629 -0.53489 -0.39629 " pathEditMode="relative" ptsTypes="fffffffffffffffffffffffffffffffffffffA">
                                      <p:cBhvr>
                                        <p:cTn id="30" dur="2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5.18519E-6 C -0.00034 -0.01597 -0.00052 -0.03171 -0.00104 -0.04768 C -0.00156 -0.0611 -0.00434 -0.07453 -0.00573 -0.08796 C -0.00798 -0.11018 -0.01059 -0.1324 -0.01232 -0.15462 C -0.01371 -0.17268 -0.01979 -0.18934 -0.0217 -0.2074 C -0.02205 -0.2111 -0.02222 -0.21504 -0.02274 -0.21874 C -0.02344 -0.22291 -0.02552 -0.23124 -0.02552 -0.23124 C -0.0276 -0.25208 -0.03159 -0.27222 -0.03403 -0.29305 C -0.03368 -0.29559 -0.03472 -0.29976 -0.03298 -0.30046 C -0.03212 -0.30092 -0.03021 -0.28819 -0.03021 -0.28796 C -0.02708 -0.27638 -0.025 -0.26434 -0.0217 -0.25277 C -0.01962 -0.23425 -0.01701 -0.21597 -0.0151 -0.19745 C -0.01371 -0.18402 -0.01319 -0.17152 -0.01041 -0.15833 C -0.0085 -0.13425 -0.00798 -0.10925 -0.00469 -0.08541 C -0.00434 -0.08078 -0.00416 -0.07615 -0.00382 -0.07152 C -0.0033 -0.06388 0.00035 -0.04189 -0.00191 -0.04884 C -0.00555 -0.06041 -0.0033 -0.05509 -0.0085 -0.06527 C -0.01267 -0.08587 -0.01458 -0.1074 -0.01805 -0.12823 C -0.02083 -0.16851 -0.02413 -0.20856 -0.02552 -0.24884 C -0.02482 -0.25022 -0.02482 -0.253 -0.02361 -0.25277 C -0.02222 -0.25231 -0.02222 -0.2493 -0.0217 -0.24768 C -0.01857 -0.23842 -0.01736 -0.22847 -0.01319 -0.2199 C -0.00451 -0.18286 -0.00295 -0.13703 -0.00295 -0.0993 C -0.00295 -0.09722 -0.00364 -0.10347 -0.00382 -0.10555 C -0.00555 -0.1199 -0.00382 -0.10879 -0.00573 -0.12059 C -0.00729 -0.1412 -0.01163 -0.1618 -0.0151 -0.18217 C -0.01736 -0.19583 -0.01805 -0.21041 -0.02083 -0.22384 C -0.02482 -0.24259 -0.02118 -0.21851 -0.02361 -0.23263 C -0.02639 -0.24884 -0.02725 -0.26759 -0.03212 -0.28286 C -0.03524 -0.29282 -0.03975 -0.30184 -0.04253 -0.3118 C -0.04028 -0.3199 -0.0283 -0.31967 -0.02274 -0.32059 C -0.01493 -0.32013 -0.00694 -0.32013 0.00087 -0.31944 C 0.00764 -0.31874 0.0125 -0.31434 0.01875 -0.3118 C 0.03698 -0.30462 0.05504 -0.29722 0.0717 -0.28425 C 0.07292 -0.28171 0.07413 -0.27916 0.07535 -0.27661 C 0.07604 -0.27546 0.07726 -0.27291 0.07726 -0.27291 C 0.07656 -0.26874 0.07622 -0.26434 0.07535 -0.26018 C 0.07361 -0.25184 0.06667 -0.25069 0.06129 -0.24884 C 0.05278 -0.24166 0.04184 -0.2405 0.03195 -0.23888 C 0.01979 -0.23448 0.00868 -0.23263 -0.00382 -0.23009 C -0.01007 -0.22754 -0.01701 -0.22731 -0.02361 -0.22638 C -0.05278 -0.22684 -0.07673 -0.22522 -0.10382 -0.23009 C -0.10764 -0.23171 -0.11041 -0.23472 -0.11423 -0.23634 C -0.11736 -0.23911 -0.12048 -0.2412 -0.12361 -0.24397 C -0.12604 -0.2486 -0.12656 -0.25208 -0.12743 -0.25763 C -0.12708 -0.26782 -0.12708 -0.27777 -0.12639 -0.28796 C -0.12517 -0.30393 -0.11337 -0.31921 -0.10469 -0.32823 C -0.1026 -0.33425 -0.10017 -0.33934 -0.09722 -0.34444 C -0.09514 -0.35416 -0.09219 -0.36319 -0.08871 -0.37222 C -0.0842 -0.38402 -0.08368 -0.3986 -0.08021 -0.4111 C -0.07916 -0.41967 -0.07795 -0.42823 -0.07552 -0.43634 C -0.07448 -0.44351 -0.07326 -0.45069 -0.0717 -0.45763 C -0.07239 -0.47569 -0.07066 -0.48842 -0.08212 -0.49791 C -0.08437 -0.50254 -0.08298 -0.50115 -0.08594 -0.503 " pathEditMode="relative" ptsTypes="fffffffffffffffffffffffffffffffffffffffffffffffffffffA">
                                      <p:cBhvr>
                                        <p:cTn id="32" dur="3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6 -6.66667E-6 C 0.00347 -0.01366 0.01666 -0.03079 0.02742 -0.03519 C 0.03333 -0.04075 0.04045 -0.04121 0.04722 -0.04399 C 0.0618 -0.05001 0.07656 -0.05301 0.09166 -0.05649 C 0.10017 -0.06065 0.08489 -0.05348 0.1019 -0.05903 C 0.11701 -0.06389 0.12742 -0.06389 0.1434 -0.06783 C 0.1559 -0.07084 0.16857 -0.07269 0.18124 -0.07408 C 0.18593 -0.07639 0.19097 -0.07501 0.19531 -0.07801 C 0.19808 -0.07987 0.20381 -0.08288 0.20381 -0.08288 C 0.20572 -0.0845 0.20763 -0.08635 0.20954 -0.08797 C 0.21041 -0.08889 0.21232 -0.09051 0.21232 -0.09051 C 0.21666 -0.09908 0.22204 -0.11019 0.22847 -0.11575 C 0.2309 -0.12639 0.23211 -0.1257 0.23211 -0.13843 " pathEditMode="relative" ptsTypes="ffffffffffffA">
                                      <p:cBhvr>
                                        <p:cTn id="34" dur="2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7.77778E-6 C 0.00035 -0.00972 0.00053 -0.01921 0.00105 -0.02893 C 0.00139 -0.03587 0.00556 -0.04282 0.00851 -0.04791 C 0.01632 -0.06134 0.02362 -0.0787 0.03681 -0.08425 C 0.04323 -0.09027 0.05105 -0.09212 0.05851 -0.0956 C 0.06563 -0.09884 0.0731 -0.10115 0.08021 -0.10439 C 0.08438 -0.10624 0.0882 -0.10902 0.09254 -0.11064 C 0.09532 -0.11319 0.09827 -0.11458 0.10105 -0.11712 C 0.10296 -0.12083 0.10851 -0.12592 0.10851 -0.12592 C 0.1125 -0.13379 0.11945 -0.13772 0.12362 -0.14606 C 0.12535 -0.15347 0.12778 -0.16087 0.12935 -0.16851 C 0.13004 -0.17222 0.13125 -0.17985 0.13125 -0.17985 C 0.13073 -0.18935 0.13091 -0.19976 0.1283 -0.20879 C 0.12935 -0.22476 0.13143 -0.24444 0.13872 -0.25786 C 0.14237 -0.27314 0.15174 -0.28772 0.16042 -0.29814 C 0.16459 -0.303 0.16667 -0.30856 0.17171 -0.31064 C 0.17396 -0.31527 0.17605 -0.3206 0.17744 -0.32592 C 0.18178 -0.36226 0.17605 -0.40069 0.18212 -0.43657 C 0.18039 -0.4493 0.17448 -0.44467 0.16702 -0.44282 C 0.16632 -0.44004 0.16511 -0.43703 0.16702 -0.43402 C 0.16858 -0.43171 0.17275 -0.42893 0.17275 -0.42893 C 0.18334 -0.43009 0.1849 -0.42754 0.18959 -0.43772 C 0.19132 -0.44837 0.18941 -0.45601 0.18681 -0.4655 C 0.18716 -0.4706 0.18716 -0.47569 0.18785 -0.48055 C 0.18941 -0.4912 0.20539 -0.49282 0.21129 -0.49444 C 0.21841 -0.50069 0.22778 -0.50046 0.23594 -0.50323 C 0.24775 -0.5074 0.25869 -0.51573 0.27084 -0.51944 C 0.27518 -0.52245 0.27917 -0.52453 0.28403 -0.52592 C 0.3 -0.52522 0.31893 -0.52592 0.3349 -0.51944 C 0.33994 -0.51735 0.34428 -0.51388 0.34914 -0.51203 C 0.35834 -0.49976 0.37014 -0.48819 0.38125 -0.47939 C 0.38351 -0.47407 0.3908 -0.46851 0.39445 -0.46411 C 0.39948 -0.45786 0.40452 -0.45161 0.40955 -0.44536 C 0.41303 -0.4412 0.41754 -0.43842 0.42084 -0.43402 C 0.42709 -0.42569 0.43577 -0.41735 0.44445 -0.41388 C 0.44723 -0.41134 0.45556 -0.40462 0.45764 -0.4037 C 0.45955 -0.403 0.4632 -0.40138 0.4632 -0.40138 C 0.4691 -0.39629 0.47605 -0.39397 0.48299 -0.39259 C 0.50018 -0.38495 0.51685 -0.37569 0.5349 -0.37245 C 0.53941 -0.36944 0.54202 -0.36805 0.54723 -0.36735 C 0.55348 -0.36643 0.56615 -0.36481 0.56615 -0.36481 C 0.59028 -0.36597 0.58264 -0.36087 0.5915 -0.36735 L 0.64445 -0.4037 " pathEditMode="relative" ptsTypes="fffffffffffffffffffffffffffffffffffffffffAA">
                                      <p:cBhvr>
                                        <p:cTn id="36" dur="425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C -0.00382 -0.00509 -0.00416 -0.00833 -0.0085 -0.0125 C -0.01423 -0.02454 -0.02378 -0.03287 -0.03403 -0.03657 C -0.04236 -0.04768 -0.05607 -0.05162 -0.06701 -0.05671 C -0.07222 -0.0618 -0.07778 -0.0618 -0.08403 -0.06412 C -0.09045 -0.06991 -0.09844 -0.06898 -0.10573 -0.07176 C -0.12934 -0.08079 -0.15746 -0.07731 -0.18125 -0.07801 C -0.20816 -0.08125 -0.23541 -0.07755 -0.26232 -0.08171 C -0.2842 -0.08102 -0.29288 -0.08171 -0.31041 -0.0743 C -0.31493 -0.07014 -0.31666 -0.06667 -0.31979 -0.06042 C -0.32048 -0.05926 -0.3217 -0.05671 -0.3217 -0.05671 C -0.32135 -0.05324 -0.32187 -0.04977 -0.32083 -0.04653 C -0.32048 -0.04537 -0.31875 -0.0463 -0.31805 -0.04537 C -0.31719 -0.04444 -0.31701 -0.04236 -0.31614 -0.04143 C -0.31528 -0.04051 -0.3085 -0.03912 -0.3085 -0.03912 C -0.30052 -0.03171 -0.28871 -0.03009 -0.27934 -0.02893 C -0.27465 -0.0294 -0.26979 -0.0287 -0.2651 -0.03009 C -0.26284 -0.03079 -0.25955 -0.03518 -0.25955 -0.03518 C -0.25764 -0.03912 -0.25573 -0.04792 -0.25573 -0.04792 C -0.25625 -0.06065 -0.25555 -0.07662 -0.26146 -0.08796 C -0.26267 -0.09491 -0.26632 -0.10139 -0.27083 -0.1044 C -0.28246 -0.12685 -0.30434 -0.13009 -0.32274 -0.13218 C -0.33871 -0.13704 -0.35469 -0.1419 -0.37083 -0.14583 C -0.37465 -0.1493 -0.37778 -0.14954 -0.38212 -0.15093 C -0.38975 -0.15324 -0.39687 -0.15671 -0.40469 -0.15856 C -0.4085 -0.16111 -0.41215 -0.16157 -0.41614 -0.16343 C -0.42014 -0.16528 -0.42361 -0.16736 -0.42743 -0.16991 C -0.43298 -0.17361 -0.43923 -0.17407 -0.44444 -0.1787 C -0.44514 -0.17986 -0.44548 -0.18125 -0.44635 -0.18241 C -0.44722 -0.18356 -0.44844 -0.1838 -0.44913 -0.18495 C -0.44965 -0.18588 -0.44965 -0.1875 -0.45 -0.18866 C -0.45295 -0.19676 -0.45451 -0.20347 -0.45573 -0.2125 C -0.45642 -0.23495 -0.45903 -0.25972 -0.45382 -0.28171 C -0.45347 -0.28472 -0.4533 -0.2875 -0.45295 -0.29051 C -0.45278 -0.29213 -0.45191 -0.2956 -0.45191 -0.2956 " pathEditMode="relative" ptsTypes="ffffffffffffffffffffffffffffffffffA">
                                      <p:cBhvr>
                                        <p:cTn id="38" dur="27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C -0.01163 -0.00278 -0.02344 -0.01134 -0.0349 -0.01643 C -0.04584 -0.0213 -0.05834 -0.02292 -0.06979 -0.02384 C -0.07934 -0.02315 -0.08802 -0.02315 -0.09722 -0.02014 C -0.10226 -0.01852 -0.10625 -0.01505 -0.11146 -0.01389 C -0.12309 -0.00579 -0.13611 -0.00185 -0.14827 0.00486 C -0.15191 0.00695 -0.1559 0.00718 -0.15955 0.00995 C -0.16476 0.01412 -0.16181 0.01389 -0.16702 0.01875 C -0.17292 0.02431 -0.1717 0.0213 -0.17743 0.025 C -0.18229 0.02824 -0.18542 0.03426 -0.19063 0.03634 C -0.19306 0.04144 -0.20122 0.05208 -0.20486 0.05532 C -0.20677 0.06088 -0.21042 0.06366 -0.21233 0.06921 C -0.21476 0.07593 -0.21528 0.0838 -0.21979 0.08796 C -0.22188 0.09514 -0.22431 0.10232 -0.22656 0.10949 C -0.229 0.11736 -0.22882 0.125 -0.23316 0.13195 C -0.23507 0.14352 -0.23837 0.15417 -0.23976 0.16597 C -0.24132 0.19213 -0.24011 0.23588 -0.2283 0.26042 C -0.22622 0.26968 -0.22917 0.25833 -0.22552 0.26782 C -0.22379 0.27245 -0.22327 0.27801 -0.2217 0.28287 C -0.21979 0.28843 -0.21893 0.28982 -0.21615 0.2956 C -0.21285 0.30255 -0.21233 0.30787 -0.20573 0.31065 C -0.19861 0.3169 -0.19271 0.31875 -0.18403 0.3206 C -0.16493 0.31968 -0.16146 0.31991 -0.14722 0.31435 C -0.14479 0.31343 -0.14236 0.3125 -0.13976 0.31181 C -0.13594 0.31088 -0.1283 0.30949 -0.1283 0.30949 C -0.11962 0.30486 -0.12344 0.30625 -0.11702 0.3044 C -0.11389 0.30232 -0.11094 0.3007 -0.10764 0.29931 C -0.10035 0.29213 -0.09323 0.28519 -0.08681 0.27662 C -0.08177 0.26991 -0.08611 0.2787 -0.08125 0.27037 C -0.07986 0.26806 -0.07743 0.26273 -0.07743 0.26273 C -0.07535 0.25394 -0.0783 0.26458 -0.07361 0.25532 C -0.07118 0.2507 -0.07136 0.24583 -0.06806 0.24144 C -0.06632 0.23565 -0.06563 0.23009 -0.0632 0.225 C -0.0625 0.2206 -0.06163 0.21667 -0.06042 0.2125 C -0.05816 0.19583 -0.05834 0.1713 -0.04913 0.15833 C -0.04809 0.15417 -0.04636 0.15139 -0.04531 0.14722 C -0.04358 0.14051 -0.04236 0.1331 -0.03976 0.12708 C -0.03889 0.12477 -0.03559 0.11875 -0.03403 0.11574 C -0.03334 0.11435 -0.03212 0.11181 -0.03212 0.11181 C -0.03021 0.10324 -0.0257 0.09907 -0.02275 0.09167 C -0.01979 0.08403 -0.01927 0.07454 -0.01702 0.06667 C -0.01754 0.05232 -0.01615 0.03403 -0.02275 0.0213 C -0.03177 -0.0169 -0.06684 -0.04745 -0.0915 -0.06551 C -0.10122 -0.07268 -0.11077 -0.08241 -0.1217 -0.08565 C -0.12743 -0.08935 -0.13525 -0.09491 -0.1415 -0.09815 C -0.15243 -0.1037 -0.16563 -0.10625 -0.17552 -0.11458 C -0.1809 -0.11921 -0.18698 -0.12176 -0.19254 -0.12593 C -0.19584 -0.12847 -0.19879 -0.13194 -0.20191 -0.13472 C -0.20295 -0.13565 -0.20486 -0.13727 -0.20486 -0.13727 C -0.20538 -0.13843 -0.2059 -0.13981 -0.2066 -0.14097 C -0.20747 -0.14236 -0.20886 -0.14329 -0.20955 -0.14468 C -0.21198 -0.1493 -0.21268 -0.15718 -0.21424 -0.16227 C -0.21736 -0.17199 -0.21997 -0.18125 -0.22275 -0.1912 C -0.2224 -0.19699 -0.22257 -0.20301 -0.2217 -0.2088 C -0.22066 -0.21597 -0.21372 -0.22523 -0.21042 -0.23148 C -0.20712 -0.2456 -0.2066 -0.25255 -0.2066 -0.26921 " pathEditMode="relative" ptsTypes="fffffffffffffffffffffffffffffffffffffffffffffffffffffffA">
                                      <p:cBhvr>
                                        <p:cTn id="40" dur="3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46 C -0.00121 -0.00717 -0.00156 -0.0118 -0.00608 -0.01551 C -0.00833 -0.0199 -0.0118 -0.02523 -0.01562 -0.02685 C -0.0191 -0.03009 -0.02292 -0.03148 -0.02691 -0.03333 C -0.02882 -0.03426 -0.03073 -0.03495 -0.03264 -0.03564 C -0.03385 -0.03611 -0.03628 -0.03703 -0.03628 -0.03703 C -0.03941 -0.03564 -0.04167 -0.03217 -0.04479 -0.03078 C -0.05052 -0.02801 -0.05469 -0.02638 -0.05903 -0.0206 C -0.06163 -0.00949 -0.04965 -0.00601 -0.04392 -0.00301 C -0.03559 -0.00509 -0.03246 -0.01041 -0.02969 -0.0206 C -0.02934 -0.0331 -0.02882 -0.04583 -0.02882 -0.05833 C -0.02882 -0.06388 -0.02812 -0.07037 -0.03073 -0.07476 C -0.03403 -0.08009 -0.04028 -0.08426 -0.04392 -0.08865 C -0.0493 -0.0949 -0.05312 -0.10277 -0.05989 -0.10625 C -0.06354 -0.11088 -0.06649 -0.11273 -0.07118 -0.11504 C -0.07292 -0.12106 -0.075 -0.12546 -0.07882 -0.12893 C -0.08125 -0.13518 -0.08368 -0.14166 -0.08628 -0.14768 C -0.08733 -0.15023 -0.0901 -0.1537 -0.09114 -0.15648 C -0.09427 -0.16481 -0.0967 -0.17384 -0.10052 -0.18171 C -0.10139 -0.18958 -0.10295 -0.19699 -0.10521 -0.20439 C -0.10555 -0.20694 -0.10608 -0.20926 -0.10608 -0.2118 C -0.10608 -0.24004 -0.10746 -0.23495 -0.09201 -0.23958 C -0.08837 -0.23888 -0.08108 -0.23888 -0.08073 -0.23564 C -0.07951 -0.22662 -0.08212 -0.21736 -0.08733 -0.2118 C -0.09392 -0.20463 -0.10417 -0.20509 -0.1118 -0.20439 C -0.12621 -0.20486 -0.1408 -0.20486 -0.15521 -0.20555 C -0.16423 -0.20601 -0.17361 -0.21041 -0.18264 -0.2118 C -0.20017 -0.21851 -0.21823 -0.22037 -0.23628 -0.22199 C -0.25955 -0.22152 -0.28281 -0.22222 -0.30608 -0.2206 C -0.31007 -0.22037 -0.31233 -0.21365 -0.31562 -0.21064 C -0.31944 -0.20694 -0.32517 -0.2074 -0.32969 -0.20555 C -0.33333 -0.19861 -0.32951 -0.19652 -0.325 -0.19305 C -0.3217 -0.19051 -0.31875 -0.18657 -0.31562 -0.18426 C -0.31267 -0.18194 -0.30764 -0.18148 -0.30434 -0.18032 C -0.30121 -0.18078 -0.29774 -0.18032 -0.29479 -0.18171 C -0.29392 -0.18217 -0.29392 -0.18402 -0.29392 -0.18541 C -0.29392 -0.19676 -0.29358 -0.20694 -0.30052 -0.21435 C -0.31667 -0.23148 -0.33663 -0.22939 -0.35608 -0.23564 C -0.37292 -0.23495 -0.38854 -0.23217 -0.40521 -0.23078 C -0.41423 -0.2287 -0.42222 -0.22777 -0.4316 -0.22685 C -0.43628 -0.22569 -0.43941 -0.22384 -0.44392 -0.22199 C -0.45642 -0.21666 -0.4691 -0.21319 -0.4816 -0.2081 C -0.48819 -0.20208 -0.49479 -0.19976 -0.50243 -0.19676 C -0.51007 -0.18981 -0.51458 -0.17847 -0.52222 -0.17152 C -0.52465 -0.16689 -0.52569 -0.1618 -0.52691 -0.15648 C -0.5276 -0.14676 -0.52882 -0.13726 -0.52882 -0.12754 " pathEditMode="relative" ptsTypes="fffffffffffffffffffffffffffffffffffffffffffffA">
                                      <p:cBhvr>
                                        <p:cTn id="42" dur="3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4 C 0.00052 -0.00694 0.00139 -0.01828 0.00452 -0.02476 C 0.00764 -0.03148 0.01684 -0.03819 0.02153 -0.04259 C 0.02518 -0.04606 0.02848 -0.04907 0.03195 -0.05254 C 0.03368 -0.05439 0.03559 -0.05601 0.0375 -0.05763 C 0.03855 -0.05856 0.04046 -0.06018 0.04046 -0.06018 C 0.04254 -0.06412 0.04323 -0.06458 0.04323 -0.07013 C 0.04323 -0.07384 0.04323 -0.07777 0.04236 -0.08148 C 0.03907 -0.09537 0.01233 -0.09838 0.00452 -0.09907 C -0.00329 -0.09768 -0.00972 -0.09351 -0.01718 -0.09027 C -0.02361 -0.08449 -0.02066 -0.08611 -0.02569 -0.08402 C -0.03264 -0.07777 -0.02899 -0.07939 -0.03593 -0.07777 C -0.04062 -0.06967 -0.04704 -0.0662 -0.05295 -0.06018 C -0.05781 -0.05023 -0.06823 -0.04375 -0.07656 -0.04004 C -0.07986 -0.03402 -0.08177 -0.03287 -0.08698 -0.03125 C -0.0934 -0.02685 -0.09948 -0.02152 -0.1059 -0.01736 C -0.11441 -0.01157 -0.12482 -0.00949 -0.1342 -0.00717 C -0.13958 -0.00231 -0.14948 -0.00092 -0.1559 0.00024 C -0.1618 0.00255 -0.1677 0.00325 -0.17378 0.00417 C -0.19045 0.00371 -0.20711 0.00348 -0.22378 0.00278 C -0.23229 0.00232 -0.23836 -0.0162 -0.2427 -0.02361 C -0.24531 -0.03495 -0.24739 -0.04606 -0.2493 -0.05763 C -0.24843 -0.09768 -0.24878 -0.12245 -0.23507 -0.15578 C -0.23264 -0.16157 -0.23246 -0.16944 -0.22847 -0.17338 C -0.22448 -0.17731 -0.22135 -0.17986 -0.21805 -0.18588 C -0.21267 -0.19583 -0.20243 -0.20601 -0.19357 -0.20972 C -0.18402 -0.21921 -0.17361 -0.22384 -0.1625 -0.22986 C -0.1552 -0.23379 -0.14965 -0.23935 -0.14166 -0.2412 C -0.13593 -0.24652 -0.12309 -0.24861 -0.11614 -0.25 C -0.09704 -0.25949 -0.075 -0.25972 -0.05486 -0.2625 C -0.04652 -0.26157 -0.0401 -0.26018 -0.03229 -0.25763 C -0.02725 -0.25347 -0.02239 -0.25069 -0.01805 -0.2449 C -0.01406 -0.22754 -0.02257 -0.21944 -0.03038 -0.20856 C -0.03194 -0.20648 -0.03385 -0.20555 -0.03593 -0.20463 C -0.03784 -0.2037 -0.04166 -0.20231 -0.04166 -0.20231 C -0.04843 -0.19259 -0.05625 -0.18425 -0.06614 -0.18217 C -0.07552 -0.17569 -0.08541 -0.17291 -0.09548 -0.16828 C -0.09965 -0.16643 -0.10277 -0.16273 -0.10677 -0.16064 C -0.11545 -0.14907 -0.11145 -0.13217 -0.11145 -0.11666 " pathEditMode="relative" ptsTypes="ffffffffffffffffffffffffffffffffffffffA">
                                      <p:cBhvr>
                                        <p:cTn id="44" dur="3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 build="allAtOnce"/>
      <p:bldP spid="19" grpId="0"/>
      <p:bldP spid="20" grpId="0"/>
      <p:bldP spid="21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1024" grpId="0"/>
      <p:bldP spid="1025" grpId="0"/>
      <p:bldP spid="1027" grpId="0"/>
      <p:bldP spid="1032" grpId="0"/>
      <p:bldP spid="1033" grpId="0"/>
      <p:bldP spid="1034" grpId="0"/>
      <p:bldP spid="1035" grpId="0" animBg="1"/>
      <p:bldP spid="2" grpId="0"/>
      <p:bldP spid="3" grpId="0"/>
      <p:bldP spid="14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361</Words>
  <Application>Microsoft Office PowerPoint</Application>
  <PresentationFormat>Bildschirmpräsentation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kʷetwórī́k̑m̥̥tihdwóh₁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kʷetwórī́k̑m̥̥tihdwóh₁</dc:title>
  <dc:creator>Markus Zetto</dc:creator>
  <cp:lastModifiedBy>Markus Zetto</cp:lastModifiedBy>
  <cp:revision>17</cp:revision>
  <dcterms:created xsi:type="dcterms:W3CDTF">2019-05-10T16:24:17Z</dcterms:created>
  <dcterms:modified xsi:type="dcterms:W3CDTF">2019-05-11T18:17:11Z</dcterms:modified>
</cp:coreProperties>
</file>