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F1B94B8F-5D42-4421-9AC8-0C6D8B14153B}" name="01">
          <p14:sldIdLst>
            <p14:sldId id="256"/>
          </p14:sldIdLst>
        </p14:section>
        <p14:section id="{A075BB78-B1D2-45E6-AE7F-5DCCFE921E02}" name="02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987" autoAdjust="0"/>
    <p:restoredTop sz="97345"/>
  </p:normalViewPr>
  <p:slideViewPr>
    <p:cSldViewPr snapToGrid="0">
      <p:cViewPr>
        <p:scale>
          <a:sx n="100" d="100"/>
          <a:sy n="100" d="100"/>
        </p:scale>
        <p:origin x="108" y="17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29D9-43B6-4ACD-848D-FA6E666794B9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hcjdemo.netlify.app/" TargetMode="External" /><Relationship Id="rId3" Type="http://schemas.openxmlformats.org/officeDocument/2006/relationships/hyperlink" Target="https://github.com/lbcsultan/hcjdemo" TargetMode="External" /><Relationship Id="rId4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netlify.com/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code.visualstudio.com/" TargetMode="External"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nodejs.org/en/" TargetMode="External"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-scm.com/downloads" TargetMode="External" /><Relationship Id="rId3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" TargetMode="External" /><Relationship Id="rId3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401106" y="1556937"/>
            <a:ext cx="537390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 smtClean="0"/>
              <a:t>웹프로그래밍</a:t>
            </a:r>
            <a:endParaRPr lang="en-US" altLang="ko-KR" sz="5400" dirty="0" smtClean="0"/>
          </a:p>
          <a:p>
            <a:pPr algn="ctr"/>
            <a:r>
              <a:rPr lang="en-US" altLang="ko-KR" sz="4000" dirty="0" smtClean="0"/>
              <a:t>- Web Programming -</a:t>
            </a:r>
          </a:p>
          <a:p>
            <a:pPr algn="ctr"/>
            <a:endParaRPr lang="en-US" altLang="ko-KR" sz="3200" dirty="0" smtClean="0"/>
          </a:p>
          <a:p>
            <a:pPr algn="ctr"/>
            <a:r>
              <a:rPr lang="en-US" altLang="ko-KR" sz="3200" dirty="0" smtClean="0"/>
              <a:t>2. </a:t>
            </a:r>
            <a:r>
              <a:rPr lang="ko-KR" altLang="en-US" sz="3200" dirty="0" err="1" smtClean="0"/>
              <a:t>웹개발환경</a:t>
            </a:r>
            <a:r>
              <a:rPr lang="ko-KR" altLang="en-US" sz="3200" dirty="0" smtClean="0"/>
              <a:t> 구축</a:t>
            </a:r>
            <a:endParaRPr lang="en-US" altLang="ko-KR" sz="3200" dirty="0" smtClean="0"/>
          </a:p>
          <a:p>
            <a:pPr algn="ctr"/>
            <a:endParaRPr lang="en-US" altLang="ko-KR" sz="3200" dirty="0"/>
          </a:p>
          <a:p>
            <a:pPr algn="ctr"/>
            <a:r>
              <a:rPr lang="ko-KR" altLang="en-US" sz="3200" dirty="0" smtClean="0"/>
              <a:t>정보보호학과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이병천 교수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사용을 위한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흐름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000" dirty="0" smtClean="0"/>
              <a:t>0. </a:t>
            </a:r>
            <a:r>
              <a:rPr lang="ko-KR" altLang="en-US" sz="2000" dirty="0" smtClean="0"/>
              <a:t>프로젝트 </a:t>
            </a:r>
            <a:r>
              <a:rPr lang="ko-KR" altLang="en-US" sz="2000" dirty="0"/>
              <a:t>폴더로 이동 </a:t>
            </a:r>
            <a:endParaRPr lang="en-US" altLang="ko-KR" sz="1800" dirty="0"/>
          </a:p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저장소 </a:t>
            </a:r>
            <a:r>
              <a:rPr lang="ko-KR" altLang="en-US" sz="2000" dirty="0"/>
              <a:t>초기화 </a:t>
            </a:r>
            <a:endParaRPr lang="en-US" altLang="ko-KR" sz="2000" dirty="0"/>
          </a:p>
          <a:p>
            <a:pPr lvl="1"/>
            <a:r>
              <a:rPr lang="en-US" altLang="ko-KR" sz="1800" dirty="0"/>
              <a:t>&gt; </a:t>
            </a:r>
            <a:r>
              <a:rPr lang="en-US" altLang="ko-KR" sz="1800" dirty="0" err="1"/>
              <a:t>git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init</a:t>
            </a:r>
            <a:r>
              <a:rPr lang="en-US" altLang="ko-KR" sz="1800" dirty="0"/>
              <a:t> </a:t>
            </a:r>
          </a:p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현재 </a:t>
            </a:r>
            <a:r>
              <a:rPr lang="ko-KR" altLang="en-US" sz="2000" dirty="0"/>
              <a:t>폴더의 모든 파일들을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</a:t>
            </a:r>
            <a:r>
              <a:rPr lang="ko-KR" altLang="en-US" sz="2000" dirty="0"/>
              <a:t>저장소에 추가 </a:t>
            </a:r>
            <a:endParaRPr lang="en-US" altLang="ko-KR" sz="2000" dirty="0"/>
          </a:p>
          <a:p>
            <a:pPr lvl="1"/>
            <a:r>
              <a:rPr lang="en-US" altLang="ko-KR" sz="1800" dirty="0"/>
              <a:t>&gt; </a:t>
            </a:r>
            <a:r>
              <a:rPr lang="en-US" altLang="ko-KR" sz="1800" dirty="0" err="1"/>
              <a:t>git</a:t>
            </a:r>
            <a:r>
              <a:rPr lang="en-US" altLang="ko-KR" sz="1800" dirty="0"/>
              <a:t> add . </a:t>
            </a:r>
          </a:p>
          <a:p>
            <a:pPr lvl="1"/>
            <a:r>
              <a:rPr lang="en-US" altLang="ko-KR" sz="1800" dirty="0"/>
              <a:t>.</a:t>
            </a:r>
            <a:r>
              <a:rPr lang="en-US" altLang="ko-KR" sz="1800" dirty="0" err="1"/>
              <a:t>gitignore</a:t>
            </a:r>
            <a:r>
              <a:rPr lang="ko-KR" altLang="en-US" sz="1800" dirty="0"/>
              <a:t>에 선언된 폴더</a:t>
            </a:r>
            <a:r>
              <a:rPr lang="en-US" altLang="ko-KR" sz="1800" dirty="0"/>
              <a:t>, </a:t>
            </a:r>
            <a:r>
              <a:rPr lang="ko-KR" altLang="en-US" sz="1800" dirty="0"/>
              <a:t>파일들은 제외 </a:t>
            </a:r>
            <a:endParaRPr lang="en-US" altLang="ko-KR" sz="1800" dirty="0"/>
          </a:p>
          <a:p>
            <a:r>
              <a:rPr lang="en-US" altLang="ko-KR" sz="2000" dirty="0" smtClean="0"/>
              <a:t>3. </a:t>
            </a:r>
            <a:r>
              <a:rPr lang="ko-KR" altLang="en-US" sz="2000" dirty="0" err="1" smtClean="0"/>
              <a:t>커밋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전송 준비</a:t>
            </a:r>
            <a:endParaRPr lang="en-US" altLang="ko-KR" sz="2000" dirty="0"/>
          </a:p>
          <a:p>
            <a:pPr lvl="1"/>
            <a:r>
              <a:rPr lang="en-US" altLang="ko-KR" sz="1800" dirty="0"/>
              <a:t>&gt;</a:t>
            </a:r>
            <a:r>
              <a:rPr lang="en-US" altLang="ko-KR" sz="1800" dirty="0" err="1"/>
              <a:t>git</a:t>
            </a:r>
            <a:r>
              <a:rPr lang="en-US" altLang="ko-KR" sz="1800" dirty="0"/>
              <a:t> commit -am ‘first’ 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구별하기 위한 메시지 추가</a:t>
            </a:r>
            <a:r>
              <a:rPr lang="en-US" altLang="ko-KR" sz="1800" dirty="0" smtClean="0"/>
              <a:t>)</a:t>
            </a:r>
          </a:p>
          <a:p>
            <a:r>
              <a:rPr lang="en-US" altLang="ko-KR" sz="2200" dirty="0" smtClean="0"/>
              <a:t>4. </a:t>
            </a:r>
            <a:r>
              <a:rPr lang="ko-KR" altLang="en-US" sz="2200" dirty="0" err="1" smtClean="0"/>
              <a:t>브랜치</a:t>
            </a:r>
            <a:r>
              <a:rPr lang="ko-KR" altLang="en-US" sz="2200" dirty="0" smtClean="0"/>
              <a:t> 생성</a:t>
            </a:r>
            <a:endParaRPr lang="en-US" altLang="ko-KR" sz="2200" dirty="0" smtClean="0"/>
          </a:p>
          <a:p>
            <a:pPr lvl="1"/>
            <a:r>
              <a:rPr lang="en-US" altLang="ko-KR" sz="1800" dirty="0" smtClean="0"/>
              <a:t>&gt; </a:t>
            </a:r>
            <a:r>
              <a:rPr lang="en-US" altLang="ko-KR" sz="1800" dirty="0" err="1" smtClean="0"/>
              <a:t>git</a:t>
            </a:r>
            <a:r>
              <a:rPr lang="en-US" altLang="ko-KR" sz="1800" dirty="0" smtClean="0"/>
              <a:t> branch </a:t>
            </a:r>
          </a:p>
          <a:p>
            <a:r>
              <a:rPr lang="en-US" altLang="ko-KR" sz="2000" dirty="0" smtClean="0"/>
              <a:t>5. </a:t>
            </a:r>
            <a:r>
              <a:rPr lang="ko-KR" altLang="en-US" sz="2000" dirty="0" smtClean="0"/>
              <a:t>원격 </a:t>
            </a:r>
            <a:r>
              <a:rPr lang="ko-KR" altLang="en-US" sz="2000" dirty="0"/>
              <a:t>저장소 지정</a:t>
            </a:r>
            <a:endParaRPr lang="en-US" altLang="ko-KR" sz="2000" dirty="0"/>
          </a:p>
          <a:p>
            <a:pPr lvl="1"/>
            <a:r>
              <a:rPr lang="en-US" altLang="ko-KR" sz="1800" dirty="0" smtClean="0"/>
              <a:t>&gt; </a:t>
            </a:r>
            <a:r>
              <a:rPr lang="en-US" altLang="ko-KR" sz="1800" dirty="0" err="1" smtClean="0"/>
              <a:t>git</a:t>
            </a:r>
            <a:r>
              <a:rPr lang="en-US" altLang="ko-KR" sz="1800" dirty="0" smtClean="0"/>
              <a:t> remote </a:t>
            </a:r>
            <a:endParaRPr lang="en-US" altLang="ko-KR" sz="1800" dirty="0"/>
          </a:p>
          <a:p>
            <a:r>
              <a:rPr lang="en-US" altLang="ko-KR" sz="2000" dirty="0" smtClean="0"/>
              <a:t>6. </a:t>
            </a:r>
            <a:r>
              <a:rPr lang="ko-KR" altLang="en-US" sz="2000" dirty="0" smtClean="0"/>
              <a:t>푸시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전송 </a:t>
            </a:r>
            <a:endParaRPr lang="en-US" altLang="ko-KR" sz="1600" dirty="0" smtClean="0"/>
          </a:p>
          <a:p>
            <a:pPr lvl="1"/>
            <a:r>
              <a:rPr lang="en-US" altLang="ko-KR" sz="1800" dirty="0" smtClean="0"/>
              <a:t>&gt; </a:t>
            </a:r>
            <a:r>
              <a:rPr lang="en-US" altLang="ko-KR" sz="1800" dirty="0" err="1" smtClean="0"/>
              <a:t>git</a:t>
            </a:r>
            <a:r>
              <a:rPr lang="en-US" altLang="ko-KR" sz="1800" dirty="0" smtClean="0"/>
              <a:t> push, </a:t>
            </a:r>
            <a:r>
              <a:rPr lang="ko-KR" altLang="en-US" sz="1800" dirty="0" smtClean="0"/>
              <a:t>실제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코드를 </a:t>
            </a:r>
            <a:r>
              <a:rPr lang="en-US" altLang="ko-KR" sz="1800" dirty="0" err="1" smtClean="0"/>
              <a:t>github</a:t>
            </a:r>
            <a:r>
              <a:rPr lang="ko-KR" altLang="en-US" sz="1800" dirty="0" smtClean="0"/>
              <a:t>로 업로드 </a:t>
            </a:r>
            <a:r>
              <a:rPr lang="en-US" altLang="ko-KR" sz="1800" dirty="0" smtClean="0"/>
              <a:t> </a:t>
            </a:r>
            <a:endParaRPr lang="ko-KR" altLang="en-US" sz="18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89181" y="2564904"/>
            <a:ext cx="197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Vscode</a:t>
            </a:r>
            <a:r>
              <a:rPr lang="ko-KR" altLang="en-US" dirty="0" smtClean="0"/>
              <a:t>에서 </a:t>
            </a:r>
            <a:endParaRPr lang="en-US" altLang="ko-KR" dirty="0" smtClean="0"/>
          </a:p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로그인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59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 HTML/CSS/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기초 예제 실습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HTML5, CSS3, </a:t>
            </a:r>
            <a:r>
              <a:rPr lang="en-US" altLang="ko-KR" dirty="0" err="1" smtClean="0"/>
              <a:t>Javascript</a:t>
            </a:r>
            <a:r>
              <a:rPr lang="ko-KR" altLang="en-US" dirty="0" smtClean="0"/>
              <a:t> 예제 실습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>
                <a:hlinkClick r:id="rId2"/>
              </a:rPr>
              <a:t>https://hcjdemo.netlify.app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github.com/lbcsultan/hcjdemo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주안점 </a:t>
            </a:r>
            <a:endParaRPr lang="en-US" altLang="ko-KR" dirty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가지 기술이 함께 사용되는 방법 이해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차분하게 조립해 나가는 능력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따라하기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설계 및 구현하기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071" y="1817994"/>
            <a:ext cx="5626559" cy="384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0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홈페이지 운영하기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에 소스 업로드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Netlify</a:t>
            </a:r>
            <a:r>
              <a:rPr lang="ko-KR" altLang="en-US" dirty="0" smtClean="0"/>
              <a:t>에서 홈페이지 운영 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https://www.netlify.com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Github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하기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홈페이지 주소 설정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98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웹프로그래밍 개발환경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/>
              <a:t>설치 </a:t>
            </a:r>
            <a:endParaRPr lang="en-US" altLang="ko-KR" dirty="0" smtClean="0"/>
          </a:p>
          <a:p>
            <a:r>
              <a:rPr lang="en-US" altLang="ko-KR" dirty="0" smtClean="0"/>
              <a:t>2. Node.js </a:t>
            </a:r>
            <a:r>
              <a:rPr lang="ko-KR" altLang="en-US" dirty="0" smtClean="0"/>
              <a:t>설치 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</a:t>
            </a:r>
            <a:endParaRPr lang="en-US" altLang="ko-KR" dirty="0" smtClean="0"/>
          </a:p>
          <a:p>
            <a:r>
              <a:rPr lang="en-US" altLang="ko-KR" dirty="0" smtClean="0"/>
              <a:t>4. Github.com </a:t>
            </a:r>
            <a:r>
              <a:rPr lang="ko-KR" altLang="en-US" dirty="0" smtClean="0"/>
              <a:t>회원가입 </a:t>
            </a:r>
            <a:endParaRPr lang="en-US" altLang="ko-KR" dirty="0" smtClean="0"/>
          </a:p>
          <a:p>
            <a:r>
              <a:rPr lang="en-US" altLang="ko-KR" dirty="0" smtClean="0"/>
              <a:t>HTML/CSS/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기초 예제 실습</a:t>
            </a:r>
            <a:endParaRPr lang="en-US" altLang="ko-KR" dirty="0" smtClean="0"/>
          </a:p>
          <a:p>
            <a:r>
              <a:rPr lang="ko-KR" altLang="en-US" dirty="0" smtClean="0"/>
              <a:t>홈페이지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운영하기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109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VSCode</a:t>
            </a:r>
            <a:endParaRPr lang="en-US" altLang="ko-KR" dirty="0"/>
          </a:p>
          <a:p>
            <a:pPr lvl="1"/>
            <a:r>
              <a:rPr lang="ko-KR" altLang="en-US" dirty="0"/>
              <a:t>마이크로소프트에서 개발한 통합개발환경 </a:t>
            </a:r>
            <a:endParaRPr lang="en-US" altLang="ko-KR" dirty="0">
              <a:hlinkClick r:id="rId2"/>
            </a:endParaRPr>
          </a:p>
          <a:p>
            <a:pPr lvl="1"/>
            <a:r>
              <a:rPr lang="en-US" altLang="ko-KR" dirty="0">
                <a:hlinkClick r:id="rId2"/>
              </a:rPr>
              <a:t>https://code.visualstudio.com/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현재 버전</a:t>
            </a:r>
            <a:r>
              <a:rPr lang="en-US" altLang="ko-KR" dirty="0"/>
              <a:t>: </a:t>
            </a:r>
            <a:r>
              <a:rPr lang="en-US" altLang="ko-KR" dirty="0" smtClean="0"/>
              <a:t>1.76 (2023.3), </a:t>
            </a:r>
            <a:r>
              <a:rPr lang="ko-KR" altLang="en-US" dirty="0" smtClean="0"/>
              <a:t>자동 업데이트 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개발자들이 가장 애용하는 에디터 </a:t>
            </a:r>
            <a:endParaRPr lang="en-US" altLang="ko-KR" dirty="0"/>
          </a:p>
          <a:p>
            <a:r>
              <a:rPr lang="ko-KR" altLang="en-US" dirty="0"/>
              <a:t>유용한 확장기능 설치 활용 </a:t>
            </a:r>
            <a:endParaRPr lang="en-US" altLang="ko-KR" dirty="0"/>
          </a:p>
          <a:p>
            <a:pPr lvl="1"/>
            <a:r>
              <a:rPr lang="en-US" altLang="ko-KR" dirty="0"/>
              <a:t>Korean language pack: </a:t>
            </a:r>
            <a:r>
              <a:rPr lang="ko-KR" altLang="en-US" dirty="0"/>
              <a:t>한국어 </a:t>
            </a:r>
            <a:r>
              <a:rPr lang="en-US" altLang="ko-KR" dirty="0"/>
              <a:t>UI </a:t>
            </a:r>
            <a:r>
              <a:rPr lang="ko-KR" altLang="en-US" dirty="0"/>
              <a:t>환경 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Live</a:t>
            </a:r>
            <a:r>
              <a:rPr lang="ko-KR" altLang="en-US" dirty="0"/>
              <a:t> </a:t>
            </a:r>
            <a:r>
              <a:rPr lang="en-US" altLang="ko-KR" dirty="0"/>
              <a:t>Server: </a:t>
            </a:r>
            <a:r>
              <a:rPr lang="ko-KR" altLang="en-US" dirty="0"/>
              <a:t>개발용 로컬 </a:t>
            </a:r>
            <a:r>
              <a:rPr lang="ko-KR" altLang="en-US" dirty="0" err="1"/>
              <a:t>웹서버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Prettier: </a:t>
            </a:r>
            <a:r>
              <a:rPr lang="ko-KR" altLang="en-US" dirty="0"/>
              <a:t>코드 </a:t>
            </a:r>
            <a:r>
              <a:rPr lang="ko-KR" altLang="en-US" dirty="0" smtClean="0"/>
              <a:t>자동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포맷 정리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1"/>
            <a:r>
              <a:rPr lang="en-US" altLang="ko-KR" dirty="0" smtClean="0"/>
              <a:t>Indent-rainbow</a:t>
            </a:r>
            <a:r>
              <a:rPr lang="en-US" altLang="ko-KR" dirty="0"/>
              <a:t>: </a:t>
            </a:r>
            <a:r>
              <a:rPr lang="ko-KR" altLang="en-US" dirty="0"/>
              <a:t>들여쓰기를 색깔로 구별 표시 </a:t>
            </a:r>
            <a:endParaRPr lang="en-US" altLang="ko-KR" dirty="0"/>
          </a:p>
          <a:p>
            <a:pPr lvl="1"/>
            <a:r>
              <a:rPr lang="en-US" altLang="ko-KR" dirty="0"/>
              <a:t>ES7+React/</a:t>
            </a:r>
            <a:r>
              <a:rPr lang="en-US" altLang="ko-KR" dirty="0" err="1"/>
              <a:t>Redux</a:t>
            </a:r>
            <a:r>
              <a:rPr lang="en-US" altLang="ko-KR" dirty="0"/>
              <a:t>/React-native </a:t>
            </a:r>
            <a:r>
              <a:rPr lang="en-US" altLang="ko-KR" dirty="0" smtClean="0"/>
              <a:t>snippets: </a:t>
            </a:r>
            <a:r>
              <a:rPr lang="ko-KR" altLang="en-US" dirty="0" smtClean="0"/>
              <a:t>자바스크립트 문법 체크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 추천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/>
              <a:t>유용한 </a:t>
            </a: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확장프로그램</a:t>
            </a:r>
            <a:r>
              <a:rPr lang="en-US" altLang="ko-KR" dirty="0"/>
              <a:t> </a:t>
            </a:r>
            <a:r>
              <a:rPr lang="ko-KR" altLang="en-US" dirty="0"/>
              <a:t>추천 검색 </a:t>
            </a:r>
            <a:r>
              <a:rPr lang="ko-KR" altLang="en-US" dirty="0" smtClean="0"/>
              <a:t>활용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5" name="Picture 2" descr="File:Visual Studio Code 1.35 icon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1600203"/>
            <a:ext cx="1760713" cy="176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56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Default formatter : prettier </a:t>
            </a:r>
          </a:p>
          <a:p>
            <a:pPr lvl="2"/>
            <a:r>
              <a:rPr lang="ko-KR" altLang="en-US" dirty="0" smtClean="0"/>
              <a:t>코드의 포맷을 </a:t>
            </a:r>
            <a:r>
              <a:rPr lang="en-US" altLang="ko-KR" dirty="0" smtClean="0"/>
              <a:t>prettier</a:t>
            </a:r>
            <a:r>
              <a:rPr lang="ko-KR" altLang="en-US" dirty="0" smtClean="0"/>
              <a:t>로 관리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Format on save: on </a:t>
            </a:r>
            <a:r>
              <a:rPr lang="ko-KR" altLang="en-US" dirty="0" smtClean="0"/>
              <a:t>설정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</a:t>
            </a:r>
            <a:r>
              <a:rPr lang="ko-KR" altLang="en-US" dirty="0" err="1" smtClean="0"/>
              <a:t>저장시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default formatter</a:t>
            </a:r>
            <a:r>
              <a:rPr lang="ko-KR" altLang="en-US" dirty="0" smtClean="0"/>
              <a:t>가 자동 포맷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Prettier: single quote </a:t>
            </a:r>
            <a:r>
              <a:rPr lang="ko-KR" altLang="en-US" dirty="0" smtClean="0"/>
              <a:t>설정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따옴표 종류를 지정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Prettier: semi </a:t>
            </a:r>
            <a:r>
              <a:rPr lang="ko-KR" altLang="en-US" dirty="0" smtClean="0"/>
              <a:t>설정 해제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자바스크립트 코드를 </a:t>
            </a:r>
            <a:r>
              <a:rPr lang="en-US" altLang="ko-KR" dirty="0" smtClean="0"/>
              <a:t>semi-colon</a:t>
            </a:r>
            <a:r>
              <a:rPr lang="ko-KR" altLang="en-US" dirty="0" smtClean="0"/>
              <a:t>으로 끝내는 것을 해제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Semi-colon</a:t>
            </a:r>
            <a:r>
              <a:rPr lang="ko-KR" altLang="en-US" dirty="0" smtClean="0"/>
              <a:t>을 사용하지 않는 것이 깨끗한 코드로 관리 </a:t>
            </a:r>
            <a:endParaRPr lang="en-US" altLang="ko-KR" dirty="0" smtClean="0"/>
          </a:p>
          <a:p>
            <a:pPr lvl="1"/>
            <a:r>
              <a:rPr lang="en-US" altLang="ko-KR" dirty="0"/>
              <a:t>Editor: Word </a:t>
            </a:r>
            <a:r>
              <a:rPr lang="en-US" altLang="ko-KR" dirty="0" smtClean="0"/>
              <a:t>Wrap </a:t>
            </a:r>
            <a:r>
              <a:rPr lang="ko-KR" altLang="en-US" dirty="0" smtClean="0"/>
              <a:t>설정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 줄을 넘는 코드는 자동으로 다음 줄로 넘겨서 표시 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482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 </a:t>
            </a:r>
            <a:r>
              <a:rPr lang="ko-KR" altLang="en-US" dirty="0"/>
              <a:t>설치 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Node.js</a:t>
            </a:r>
          </a:p>
          <a:p>
            <a:pPr lvl="1"/>
            <a:r>
              <a:rPr lang="en-US" altLang="ko-KR" dirty="0"/>
              <a:t>Node.js® is an open-source, cross-platform JavaScript runtime environment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Node.js </a:t>
            </a:r>
            <a:r>
              <a:rPr lang="ko-KR" altLang="en-US" dirty="0" smtClean="0"/>
              <a:t>기반의 </a:t>
            </a:r>
            <a:r>
              <a:rPr lang="ko-KR" altLang="en-US" dirty="0" err="1" smtClean="0"/>
              <a:t>웹서버</a:t>
            </a:r>
            <a:r>
              <a:rPr lang="ko-KR" altLang="en-US" dirty="0" smtClean="0"/>
              <a:t> 구축에도 활용 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https://nodejs.org/en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최신 버전</a:t>
            </a:r>
            <a:r>
              <a:rPr lang="en-US" altLang="ko-KR" dirty="0" smtClean="0"/>
              <a:t>: 18.14.2 LTS, 19.7.0 Current (2023.3)</a:t>
            </a:r>
          </a:p>
          <a:p>
            <a:pPr lvl="1"/>
            <a:r>
              <a:rPr lang="ko-KR" altLang="en-US" dirty="0" smtClean="0"/>
              <a:t>자바스크립트 프로그램을 실행하고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외부 패키지를 설치하여 사용하는데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648" y="4005064"/>
            <a:ext cx="5544616" cy="26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8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endParaRPr lang="en-US" altLang="ko-KR" dirty="0" smtClean="0"/>
          </a:p>
          <a:p>
            <a:pPr lvl="1"/>
            <a:r>
              <a:rPr lang="en-US" altLang="ko-KR" dirty="0"/>
              <a:t>source </a:t>
            </a:r>
            <a:r>
              <a:rPr lang="ko-KR" altLang="en-US" dirty="0"/>
              <a:t>관리를 위한 분산 버전 관리 시스템</a:t>
            </a:r>
            <a:endParaRPr lang="en-US" altLang="ko-KR" dirty="0"/>
          </a:p>
          <a:p>
            <a:pPr lvl="1"/>
            <a:r>
              <a:rPr lang="ko-KR" altLang="en-US" dirty="0"/>
              <a:t>최초로 리눅스 </a:t>
            </a:r>
            <a:r>
              <a:rPr lang="ko-KR" altLang="en-US" dirty="0" err="1"/>
              <a:t>토발즈가</a:t>
            </a:r>
            <a:r>
              <a:rPr lang="ko-KR" altLang="en-US" dirty="0"/>
              <a:t> 리눅스 커널 개발에 이용하려고 개발</a:t>
            </a:r>
            <a:endParaRPr lang="en-US" altLang="ko-KR" dirty="0"/>
          </a:p>
          <a:p>
            <a:pPr lvl="1"/>
            <a:r>
              <a:rPr lang="ko-KR" altLang="en-US" dirty="0" smtClean="0"/>
              <a:t>프로그램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 및 설치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git-scm.com/downloads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현재 버전</a:t>
            </a:r>
            <a:r>
              <a:rPr lang="en-US" altLang="ko-KR" dirty="0" smtClean="0"/>
              <a:t>: 2.37.3 (2022.8.30) </a:t>
            </a:r>
          </a:p>
          <a:p>
            <a:pPr lvl="1"/>
            <a:r>
              <a:rPr lang="en-US" altLang="ko-KR" dirty="0" err="1" smtClean="0"/>
              <a:t>Git</a:t>
            </a:r>
            <a:r>
              <a:rPr lang="en-US" altLang="ko-KR" dirty="0" smtClean="0"/>
              <a:t> GUI clients 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3911860"/>
            <a:ext cx="6392167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3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202211"/>
            <a:ext cx="9056813" cy="63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23336" y="1600203"/>
            <a:ext cx="2233304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명령어 익히기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8080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소스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 포털 서비스 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https://github.com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회원가입</a:t>
            </a:r>
            <a:r>
              <a:rPr lang="en-US" altLang="ko-KR" dirty="0"/>
              <a:t> </a:t>
            </a:r>
            <a:r>
              <a:rPr lang="en-US" altLang="ko-KR" dirty="0" smtClean="0"/>
              <a:t>(sign up)</a:t>
            </a:r>
          </a:p>
          <a:p>
            <a:pPr lvl="1"/>
            <a:r>
              <a:rPr lang="ko-KR" altLang="en-US" dirty="0" smtClean="0"/>
              <a:t>로그인 </a:t>
            </a:r>
            <a:r>
              <a:rPr lang="en-US" altLang="ko-KR" dirty="0" smtClean="0"/>
              <a:t>(sign in)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7939"/>
            <a:ext cx="3096344" cy="467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3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새로운 저장소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49" y="1609866"/>
            <a:ext cx="5669711" cy="44999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92" y="1600203"/>
            <a:ext cx="5867103" cy="443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0964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350</ep:Words>
  <ep:PresentationFormat>와이드스크린</ep:PresentationFormat>
  <ep:Paragraphs>100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1_Office 테마</vt:lpstr>
      <vt:lpstr>슬라이드 1</vt:lpstr>
      <vt:lpstr>1. 웹프로그래밍 개발환경 구축</vt:lpstr>
      <vt:lpstr>VSCode 설치</vt:lpstr>
      <vt:lpstr>VSCode 설치</vt:lpstr>
      <vt:lpstr>Node.js 설치</vt:lpstr>
      <vt:lpstr>Git 설치</vt:lpstr>
      <vt:lpstr>슬라이드 7</vt:lpstr>
      <vt:lpstr>Github 회원가입</vt:lpstr>
      <vt:lpstr>새로운 저장소 만들기</vt:lpstr>
      <vt:lpstr>Github 사용을 위한 Git 명령어 흐름</vt:lpstr>
      <vt:lpstr>2. HTML/CSS/Javascript 기초 예제 실습</vt:lpstr>
      <vt:lpstr>3. 홈페이지 운영하기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2020-12-25T14:06:26.000</dcterms:created>
  <dc:creator>Ko Kyunghee</dc:creator>
  <cp:lastModifiedBy>82104</cp:lastModifiedBy>
  <dcterms:modified xsi:type="dcterms:W3CDTF">2025-03-10T02:18:10.849</dcterms:modified>
  <cp:revision>48</cp:revision>
  <dc:title>01. 웹 개발 시작하기</dc:title>
  <cp:version/>
</cp:coreProperties>
</file>