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/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708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9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26,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9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26,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0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26,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81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26,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62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26,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1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7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26,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8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26,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50" cap="none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09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2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none" spc="25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8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14000"/>
        </a:lnSpc>
        <a:spcBef>
          <a:spcPts val="500"/>
        </a:spcBef>
        <a:buFontTx/>
        <a:buNone/>
        <a:defRPr sz="14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14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12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粉红色和蓝色云朵">
            <a:extLst>
              <a:ext uri="{FF2B5EF4-FFF2-40B4-BE49-F238E27FC236}">
                <a16:creationId xmlns:a16="http://schemas.microsoft.com/office/drawing/2014/main" id="{92F30083-2FAD-2BC8-316C-B3324D97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C29010-7336-76C2-4F3C-16DA804E6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 fontScale="90000"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安装好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wheel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后，通过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terminal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执行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pip install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文件名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pingfang SC"/>
              </a:rPr>
              <a:t>whl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，对第三方模块的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whl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文件进行安装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F899D6-E9C0-6331-7004-E3DB97F3E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endParaRPr lang="zh-CN" altLang="en-US" sz="180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0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粉红色和蓝色云朵">
            <a:extLst>
              <a:ext uri="{FF2B5EF4-FFF2-40B4-BE49-F238E27FC236}">
                <a16:creationId xmlns:a16="http://schemas.microsoft.com/office/drawing/2014/main" id="{92F30083-2FAD-2BC8-316C-B3324D97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C29010-7336-76C2-4F3C-16DA804E6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F899D6-E9C0-6331-7004-E3DB97F3E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endParaRPr lang="zh-CN" altLang="en-US" sz="1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1EBD25-0A85-46E6-0B9A-917764FA9A5C}"/>
              </a:ext>
            </a:extLst>
          </p:cNvPr>
          <p:cNvSpPr txBox="1"/>
          <p:nvPr/>
        </p:nvSpPr>
        <p:spPr>
          <a:xfrm>
            <a:off x="3133023" y="2831242"/>
            <a:ext cx="62660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安装好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wheel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后，通过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terminal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执行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pip install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文件名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pingfang SC"/>
              </a:rPr>
              <a:t>whl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，对第三方模块的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whl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文件进行安装。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29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粉红色和蓝色云朵">
            <a:extLst>
              <a:ext uri="{FF2B5EF4-FFF2-40B4-BE49-F238E27FC236}">
                <a16:creationId xmlns:a16="http://schemas.microsoft.com/office/drawing/2014/main" id="{92F30083-2FAD-2BC8-316C-B3324D97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C29010-7336-76C2-4F3C-16DA804E6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F899D6-E9C0-6331-7004-E3DB97F3E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endParaRPr lang="zh-CN" altLang="en-US" sz="1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77B72C-5C05-74EF-5269-064597889BEA}"/>
              </a:ext>
            </a:extLst>
          </p:cNvPr>
          <p:cNvSpPr txBox="1"/>
          <p:nvPr/>
        </p:nvSpPr>
        <p:spPr>
          <a:xfrm>
            <a:off x="3133023" y="2831242"/>
            <a:ext cx="62660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安装好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wheel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后，通过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terminal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执行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pip install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文件名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pingfang SC"/>
              </a:rPr>
              <a:t>whl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，对第三方模块的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whl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文件进行安装。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63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粉红色和蓝色云朵">
            <a:extLst>
              <a:ext uri="{FF2B5EF4-FFF2-40B4-BE49-F238E27FC236}">
                <a16:creationId xmlns:a16="http://schemas.microsoft.com/office/drawing/2014/main" id="{92F30083-2FAD-2BC8-316C-B3324D97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C29010-7336-76C2-4F3C-16DA804E6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665" y="1253925"/>
            <a:ext cx="3353466" cy="2068992"/>
          </a:xfrm>
        </p:spPr>
        <p:txBody>
          <a:bodyPr anchor="b">
            <a:normAutofit/>
          </a:bodyPr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F899D6-E9C0-6331-7004-E3DB97F3E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694" y="3477169"/>
            <a:ext cx="2545977" cy="825890"/>
          </a:xfrm>
        </p:spPr>
        <p:txBody>
          <a:bodyPr>
            <a:normAutofit/>
          </a:bodyPr>
          <a:lstStyle/>
          <a:p>
            <a:endParaRPr lang="zh-CN" altLang="en-US" sz="18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B75D60-E8E7-3B1F-7015-B9E977B695E1}"/>
              </a:ext>
            </a:extLst>
          </p:cNvPr>
          <p:cNvSpPr txBox="1"/>
          <p:nvPr/>
        </p:nvSpPr>
        <p:spPr>
          <a:xfrm>
            <a:off x="3133023" y="2831242"/>
            <a:ext cx="62660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2.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安装好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wheel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后，通过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terminal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执行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pip install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文件名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.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pingfang SC"/>
              </a:rPr>
              <a:t>whl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，对第三方模块的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whl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文件进行安装。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08009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Custom 170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pingfang SC</vt:lpstr>
      <vt:lpstr>Microsoft YaHei</vt:lpstr>
      <vt:lpstr>Arial</vt:lpstr>
      <vt:lpstr>ArchiveVTI</vt:lpstr>
      <vt:lpstr>2.安装好wheel后，通过terminal执行 pip install 文件名.whl ，对第三方模块的whl文件进行安装 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屈媛</dc:creator>
  <cp:lastModifiedBy>屈媛</cp:lastModifiedBy>
  <cp:revision>2</cp:revision>
  <dcterms:created xsi:type="dcterms:W3CDTF">2024-07-26T08:25:04Z</dcterms:created>
  <dcterms:modified xsi:type="dcterms:W3CDTF">2024-07-26T08:25:50Z</dcterms:modified>
</cp:coreProperties>
</file>