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Present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ViLabels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U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amboo.hosting.local/browse/VICOMPANY-VILABEL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Video/UITestV2.web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Internship Oscar Veldman</a:t>
            </a:r>
            <a:endParaRPr lang="nl-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VI Company</a:t>
            </a:r>
            <a:endParaRPr lang="nl-NL" dirty="0"/>
          </a:p>
        </p:txBody>
      </p:sp>
      <p:pic>
        <p:nvPicPr>
          <p:cNvPr id="4" name="Picture 3" descr="VI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02" y="322084"/>
            <a:ext cx="2299010" cy="22990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1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Manage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work with a pre-established and approved intern plan (including planning) and justify any deviations.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910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</a:t>
            </a:r>
            <a:r>
              <a:rPr lang="en-US" dirty="0" err="1"/>
              <a:t>Analyse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analyze an assignment based on a research question. You use methods and technique that exists. Also, you can run a requirement analyze for a part of the software system with multiple stake holders.  You must consider with the high-quality standards.</a:t>
            </a:r>
          </a:p>
          <a:p>
            <a:endParaRPr lang="en-US" dirty="0"/>
          </a:p>
          <a:p>
            <a:r>
              <a:rPr lang="en-US" dirty="0"/>
              <a:t>You can create specification from the analyzing.</a:t>
            </a:r>
          </a:p>
          <a:p>
            <a:endParaRPr lang="en-US" dirty="0"/>
          </a:p>
          <a:p>
            <a:r>
              <a:rPr lang="en-US" dirty="0"/>
              <a:t>You can create acceptation test from the analyzing.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913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advice 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explain and good advice about new processes, software, and/or new technique. He can explain this clear and understandable.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131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Design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design for a software system and you can combine them with exists part and libraries; Also, you use with design qualities;</a:t>
            </a:r>
          </a:p>
          <a:p>
            <a:endParaRPr lang="en-US" dirty="0"/>
          </a:p>
          <a:p>
            <a:r>
              <a:rPr lang="en-US" dirty="0"/>
              <a:t>You can validate your design with the specifications from the design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60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Realize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software with the requirements from the assignments and with the high quality as in software engineering.</a:t>
            </a:r>
          </a:p>
          <a:p>
            <a:endParaRPr lang="en-US" dirty="0"/>
          </a:p>
          <a:p>
            <a:r>
              <a:rPr lang="en-US" dirty="0"/>
              <a:t>Tests:</a:t>
            </a:r>
            <a:br>
              <a:rPr lang="en-US" dirty="0"/>
            </a:br>
            <a:r>
              <a:rPr lang="en-US" dirty="0"/>
              <a:t>1. You use of unit, integration, and system tests</a:t>
            </a:r>
            <a:br>
              <a:rPr lang="en-US" dirty="0"/>
            </a:br>
            <a:r>
              <a:rPr lang="en-US" dirty="0"/>
              <a:t>2. You create all the test automatic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637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– skills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which company culture is visible in your internship and you can tell which feature is has.</a:t>
            </a:r>
          </a:p>
          <a:p>
            <a:endParaRPr lang="en-US" dirty="0"/>
          </a:p>
          <a:p>
            <a:r>
              <a:rPr lang="en-US" dirty="0"/>
              <a:t>You can determine which company feature has your intern company.</a:t>
            </a:r>
          </a:p>
          <a:p>
            <a:endParaRPr lang="en-US" dirty="0"/>
          </a:p>
          <a:p>
            <a:r>
              <a:rPr lang="en-US" dirty="0"/>
              <a:t>You can work and adjust to company with the methods, rules, and procedures and you can reflect your activities</a:t>
            </a:r>
          </a:p>
          <a:p>
            <a:endParaRPr lang="en-US" dirty="0"/>
          </a:p>
          <a:p>
            <a:r>
              <a:rPr lang="en-US" dirty="0"/>
              <a:t>You can work independently agreed (commitment, motivation, respect, etc.) and perform shows progress and any issues proactively.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01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3258" y="2729500"/>
            <a:ext cx="6325483" cy="2953162"/>
          </a:xfrm>
        </p:spPr>
      </p:pic>
    </p:spTree>
    <p:extLst>
      <p:ext uri="{BB962C8B-B14F-4D97-AF65-F5344CB8AC3E}">
        <p14:creationId xmlns:p14="http://schemas.microsoft.com/office/powerpoint/2010/main" val="123441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or comments?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</a:p>
          <a:p>
            <a:r>
              <a:rPr lang="en-US" dirty="0"/>
              <a:t>Result of my work</a:t>
            </a:r>
          </a:p>
          <a:p>
            <a:r>
              <a:rPr lang="en-US" dirty="0"/>
              <a:t>Contribution to the company</a:t>
            </a:r>
          </a:p>
          <a:p>
            <a:r>
              <a:rPr lang="en-US" dirty="0"/>
              <a:t>Evaluation of my personal learning goals</a:t>
            </a:r>
          </a:p>
          <a:p>
            <a:r>
              <a:rPr lang="en-US" dirty="0"/>
              <a:t>Evaluation of my competences</a:t>
            </a:r>
          </a:p>
          <a:p>
            <a:r>
              <a:rPr lang="en-US" dirty="0"/>
              <a:t>Additional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03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Creating UML diagrams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Demo</a:t>
            </a:r>
            <a:endParaRPr lang="nl-NL" dirty="0"/>
          </a:p>
        </p:txBody>
      </p:sp>
      <p:pic>
        <p:nvPicPr>
          <p:cNvPr id="1026" name="Picture 2" descr="https://camo.githubusercontent.com/682541f39216718f231683a21e0b131a67d532c3/68747470733a2f2f73332d75732d776573742d322e616d617a6f6e6177732e636f6d2f7465737464726976656e6c6561726e696e676275636b65742f43534841525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90" y="3199820"/>
            <a:ext cx="1380892" cy="138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8/Nunit_logo_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311" y="4996228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93" y="3588988"/>
            <a:ext cx="2513786" cy="602556"/>
          </a:xfrm>
          <a:prstGeom prst="rect">
            <a:avLst/>
          </a:prstGeom>
        </p:spPr>
      </p:pic>
      <p:pic>
        <p:nvPicPr>
          <p:cNvPr id="1030" name="Picture 6" descr="https://azure.microsoft.com/svghandler/visual-studio-team-services/?width=600&amp;height=3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53" y="4983415"/>
            <a:ext cx="1935666" cy="1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119" y="1815077"/>
            <a:ext cx="1938454" cy="9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Program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8324" y="1859569"/>
            <a:ext cx="7342807" cy="4414426"/>
          </a:xfrm>
        </p:spPr>
      </p:pic>
    </p:spTree>
    <p:extLst>
      <p:ext uri="{BB962C8B-B14F-4D97-AF65-F5344CB8AC3E}">
        <p14:creationId xmlns:p14="http://schemas.microsoft.com/office/powerpoint/2010/main" val="16469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UML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2214" y="2193925"/>
            <a:ext cx="6987571" cy="4024313"/>
          </a:xfrm>
        </p:spPr>
      </p:pic>
    </p:spTree>
    <p:extLst>
      <p:ext uri="{BB962C8B-B14F-4D97-AF65-F5344CB8AC3E}">
        <p14:creationId xmlns:p14="http://schemas.microsoft.com/office/powerpoint/2010/main" val="83017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code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3314" y="1410887"/>
            <a:ext cx="4150073" cy="4024313"/>
          </a:xfrm>
        </p:spPr>
      </p:pic>
    </p:spTree>
    <p:extLst>
      <p:ext uri="{BB962C8B-B14F-4D97-AF65-F5344CB8AC3E}">
        <p14:creationId xmlns:p14="http://schemas.microsoft.com/office/powerpoint/2010/main" val="342317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Test </a:t>
            </a:r>
            <a:endParaRPr lang="nl-NL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974" y="1297751"/>
            <a:ext cx="7326178" cy="3155695"/>
          </a:xfrm>
        </p:spPr>
      </p:pic>
      <p:pic>
        <p:nvPicPr>
          <p:cNvPr id="5" name="Picture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997" y="3384105"/>
            <a:ext cx="3157203" cy="32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3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to the company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translation labels automatic</a:t>
            </a:r>
          </a:p>
          <a:p>
            <a:pPr lvl="1"/>
            <a:r>
              <a:rPr lang="en-US" dirty="0"/>
              <a:t>Console application</a:t>
            </a:r>
          </a:p>
          <a:p>
            <a:r>
              <a:rPr lang="en-US" dirty="0"/>
              <a:t>New program to edit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36" y="2493958"/>
            <a:ext cx="3570347" cy="24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learning goals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where I’m good at programming and what I like about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the rules of the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programming clean and good per the rules of VI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write good and automatic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work well with version control.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write good and readable rapport .</a:t>
            </a:r>
          </a:p>
        </p:txBody>
      </p:sp>
    </p:spTree>
    <p:extLst>
      <p:ext uri="{BB962C8B-B14F-4D97-AF65-F5344CB8AC3E}">
        <p14:creationId xmlns:p14="http://schemas.microsoft.com/office/powerpoint/2010/main" val="6333317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694</TotalTime>
  <Words>445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Internship Oscar Veldman</vt:lpstr>
      <vt:lpstr>Table of contents</vt:lpstr>
      <vt:lpstr>Evaluation of my work</vt:lpstr>
      <vt:lpstr>Result - Program</vt:lpstr>
      <vt:lpstr>Result - UML</vt:lpstr>
      <vt:lpstr>Result - code</vt:lpstr>
      <vt:lpstr>Result - Test </vt:lpstr>
      <vt:lpstr>Contribution to the company</vt:lpstr>
      <vt:lpstr>personal learning goals</vt:lpstr>
      <vt:lpstr>Competences - Manage</vt:lpstr>
      <vt:lpstr>Competences - Analyse</vt:lpstr>
      <vt:lpstr>Competences - advice </vt:lpstr>
      <vt:lpstr>Competences - Design </vt:lpstr>
      <vt:lpstr>Competences - Realize</vt:lpstr>
      <vt:lpstr>Competences – skills</vt:lpstr>
      <vt:lpstr>Additional information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Oscar Veldman</dc:title>
  <dc:creator>Oscar Veldman</dc:creator>
  <cp:lastModifiedBy>Oscar Veldman</cp:lastModifiedBy>
  <cp:revision>22</cp:revision>
  <dcterms:created xsi:type="dcterms:W3CDTF">2017-01-13T07:41:46Z</dcterms:created>
  <dcterms:modified xsi:type="dcterms:W3CDTF">2017-01-19T08:57:05Z</dcterms:modified>
</cp:coreProperties>
</file>