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Video/UITestV2.web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1026" name="Picture 2" descr="https://camo.githubusercontent.com/682541f39216718f231683a21e0b131a67d532c3/68747470733a2f2f73332d75732d776573742d322e616d617a6f6e6177732e636f6d2f7465737464726976656e6c6561726e696e676275636b65742f43534841525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0" y="3199820"/>
            <a:ext cx="1380892" cy="1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8/Nunit_logo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11" y="499622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3" y="3588988"/>
            <a:ext cx="2513786" cy="602556"/>
          </a:xfrm>
          <a:prstGeom prst="rect">
            <a:avLst/>
          </a:prstGeom>
        </p:spPr>
      </p:pic>
      <p:pic>
        <p:nvPicPr>
          <p:cNvPr id="1030" name="Picture 6" descr="https://azure.microsoft.com/svghandler/visual-studio-team-services/?width=600&amp;height=3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53" y="4983415"/>
            <a:ext cx="1935666" cy="1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19" y="1815077"/>
            <a:ext cx="1938454" cy="9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pPr lvl="1"/>
            <a:r>
              <a:rPr lang="en-US" dirty="0"/>
              <a:t>Console application</a:t>
            </a:r>
          </a:p>
          <a:p>
            <a:r>
              <a:rPr lang="en-US" dirty="0"/>
              <a:t>New program to edit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445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22</cp:revision>
  <dcterms:created xsi:type="dcterms:W3CDTF">2017-01-13T07:41:46Z</dcterms:created>
  <dcterms:modified xsi:type="dcterms:W3CDTF">2017-01-19T10:33:29Z</dcterms:modified>
</cp:coreProperties>
</file>