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DEAC8-18ED-4906-9702-6AC215792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9CB172-B019-4E99-B76D-44BE7D5C5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C9F15-B826-4A31-A33F-9C959FF6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276-5117-407A-9811-4B1AA596C59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F69487-D9BE-496E-9CBE-F8B6B013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1FC04B-3EBA-49F1-AB2D-2F0CC02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5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A7E8A-6E73-408F-9558-5A42BFB2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703F0E-105F-4DDD-A046-C6D0B458E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81CA2C-BC14-4397-A96E-E17BDB8C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276-5117-407A-9811-4B1AA596C59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2E86C9-08F6-4C17-AF01-E6E19437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824BD5-74EB-42B6-A636-95727E53A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5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52A2C0A-9CC7-42F5-9624-6E1EE9899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28A477-8DEA-4DF3-8202-7D0C9F704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F84962-B940-47B6-97C2-284870FD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276-5117-407A-9811-4B1AA596C59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D9FB13-0B92-4C7E-9820-D473C50A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7A5F90-0FF0-4DE1-BFE5-79FA74A9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3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6F6AA-4E49-4A89-A7FF-9F4EAC46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511E8F-27C1-4A22-8436-2FEFEACC5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D84EAD-9746-4135-8D6D-22225492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276-5117-407A-9811-4B1AA596C59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EC5358-B68C-49D4-8370-10A69BAE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6BC7B0-8A48-4556-B455-06F60EBC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2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14A628-006F-4030-B9DE-46110920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E7CEA1-5339-40E5-B9F2-0D014D60A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7AEF9D-3F53-40F9-8F6F-9696523F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276-5117-407A-9811-4B1AA596C59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981B63-8283-47AB-90DF-CB044FE8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FB3A2-B56A-4AAA-B334-DAB2BB2E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9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19E96-2B22-4F85-A084-C7F1824A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BF7D4B-4D8B-43B4-A797-2230064EB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A2DB90-8D99-437D-8C22-706CE5B9F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21244D-5E7C-4EC1-B953-3AE21643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276-5117-407A-9811-4B1AA596C59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30A5586-C621-49FE-B8C0-C53AE8B1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4DC32D-2DD6-4277-8557-78CE3DB6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7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1AF8D-4026-44FC-8EA8-A4976E6EF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5538E6-D867-4D1D-872F-FCE74C0AF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2165C4-63DB-498B-88A7-0752DCFF6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DCFB59-8072-476B-9B16-3F687B84E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F7A9B9-93F4-4796-8F99-DCE1EBBF5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3C31F2-5F38-4E6F-A984-44D87179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276-5117-407A-9811-4B1AA596C59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EA264B-4263-4FFB-A8E3-DF473B5E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C88B4F5-7058-4FB6-879E-B64CB843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B7502-288E-4929-8062-205C80CB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3F382F-D39B-4869-8EBB-9D3BFCCFC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276-5117-407A-9811-4B1AA596C59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B61CE0-B2E4-480C-9684-D7EA885A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2C03A62-9AD4-4F1C-A27C-78555065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8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ECC6C83-9802-4018-B144-6EC34696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276-5117-407A-9811-4B1AA596C59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88ECBD-6F1D-4A57-9F21-67EA4683D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FED17B-BE7D-4B55-B9B5-9E57183D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5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E347B3-0AB4-4295-ADA7-769B16D4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3C53E1-4053-4758-B9AB-AD26070ED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EAF32AF-6F1A-4788-8BAF-32BA99B3B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BE42F37-1573-40E7-BCF3-0BD4D5DC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276-5117-407A-9811-4B1AA596C59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7B22F4-72BC-4739-9FC6-EFA5C316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B1CA40-0286-43A3-A5A4-EEE638EE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0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54B147-01BB-47DA-A7FB-CF90AA6FB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08B79B-B4E1-4E8A-BFC8-032901ECB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22BCB8-CF62-4EC9-B49F-66ED2C0C8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6FF883-A8B2-4F0D-9C6D-BC7819D1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A276-5117-407A-9811-4B1AA596C59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701465-4C04-4C92-8A21-0ADA8A7B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1B1549-8AED-45C2-B133-CF6A5F06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2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F549A9-0134-408A-BDCC-4ACB2BB4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B458D0-96A3-4112-8F5C-E41CF6827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D86A3B-62A0-47A9-8ABC-CD79EFD4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9A276-5117-407A-9811-4B1AA596C590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5FD6A7-1CDC-4023-9324-B9BA83E08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0BD9EC-D046-460F-A639-B9B529E64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8DA3A-95F2-44F4-AAB5-A52A3B0F1D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9">
            <a:extLst>
              <a:ext uri="{FF2B5EF4-FFF2-40B4-BE49-F238E27FC236}">
                <a16:creationId xmlns:a16="http://schemas.microsoft.com/office/drawing/2014/main" id="{6E9422D2-5FAD-4EBE-A074-A0C435B77064}"/>
              </a:ext>
            </a:extLst>
          </p:cNvPr>
          <p:cNvSpPr/>
          <p:nvPr/>
        </p:nvSpPr>
        <p:spPr>
          <a:xfrm>
            <a:off x="3056078" y="3027884"/>
            <a:ext cx="430485" cy="1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6" name="Rectangle 13">
            <a:extLst>
              <a:ext uri="{FF2B5EF4-FFF2-40B4-BE49-F238E27FC236}">
                <a16:creationId xmlns:a16="http://schemas.microsoft.com/office/drawing/2014/main" id="{4C2F4937-CFC9-47F7-88F8-71A4B34DC268}"/>
              </a:ext>
            </a:extLst>
          </p:cNvPr>
          <p:cNvGrpSpPr/>
          <p:nvPr/>
        </p:nvGrpSpPr>
        <p:grpSpPr>
          <a:xfrm>
            <a:off x="5281912" y="1549890"/>
            <a:ext cx="1257107" cy="759770"/>
            <a:chOff x="0" y="0"/>
            <a:chExt cx="907692" cy="525767"/>
          </a:xfrm>
        </p:grpSpPr>
        <p:sp>
          <p:nvSpPr>
            <p:cNvPr id="144" name="Rechteck">
              <a:extLst>
                <a:ext uri="{FF2B5EF4-FFF2-40B4-BE49-F238E27FC236}">
                  <a16:creationId xmlns:a16="http://schemas.microsoft.com/office/drawing/2014/main" id="{8717AFC9-5231-4817-AB23-609C2C46A776}"/>
                </a:ext>
              </a:extLst>
            </p:cNvPr>
            <p:cNvSpPr/>
            <p:nvPr/>
          </p:nvSpPr>
          <p:spPr>
            <a:xfrm>
              <a:off x="0" y="0"/>
              <a:ext cx="907692" cy="525767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300"/>
                </a:spcBef>
                <a:defRPr sz="1100"/>
              </a:pPr>
              <a:endParaRPr/>
            </a:p>
          </p:txBody>
        </p:sp>
        <p:sp>
          <p:nvSpPr>
            <p:cNvPr id="145" name="Broker">
              <a:extLst>
                <a:ext uri="{FF2B5EF4-FFF2-40B4-BE49-F238E27FC236}">
                  <a16:creationId xmlns:a16="http://schemas.microsoft.com/office/drawing/2014/main" id="{E4885E9C-F896-419A-884D-FD511E804735}"/>
                </a:ext>
              </a:extLst>
            </p:cNvPr>
            <p:cNvSpPr txBox="1"/>
            <p:nvPr/>
          </p:nvSpPr>
          <p:spPr>
            <a:xfrm>
              <a:off x="0" y="100484"/>
              <a:ext cx="907692" cy="324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>
                <a:spcBef>
                  <a:spcPts val="300"/>
                </a:spcBef>
                <a:defRPr sz="1100"/>
              </a:lvl1pPr>
            </a:lstStyle>
            <a:p>
              <a:r>
                <a:rPr lang="de-DE" dirty="0"/>
                <a:t>  </a:t>
              </a:r>
              <a:r>
                <a:rPr lang="de-DE" dirty="0" err="1"/>
                <a:t>Metadata</a:t>
              </a:r>
              <a:endParaRPr lang="de-DE" dirty="0"/>
            </a:p>
            <a:p>
              <a:r>
                <a:rPr lang="de-DE" dirty="0"/>
                <a:t>  </a:t>
              </a:r>
              <a:r>
                <a:rPr dirty="0"/>
                <a:t>Broker</a:t>
              </a:r>
            </a:p>
          </p:txBody>
        </p:sp>
      </p:grpSp>
      <p:grpSp>
        <p:nvGrpSpPr>
          <p:cNvPr id="7" name="Rectangle 13">
            <a:extLst>
              <a:ext uri="{FF2B5EF4-FFF2-40B4-BE49-F238E27FC236}">
                <a16:creationId xmlns:a16="http://schemas.microsoft.com/office/drawing/2014/main" id="{87F83603-92EB-4938-9B81-863000E0F369}"/>
              </a:ext>
            </a:extLst>
          </p:cNvPr>
          <p:cNvGrpSpPr/>
          <p:nvPr/>
        </p:nvGrpSpPr>
        <p:grpSpPr>
          <a:xfrm>
            <a:off x="5291397" y="4880830"/>
            <a:ext cx="1257106" cy="759769"/>
            <a:chOff x="0" y="0"/>
            <a:chExt cx="907692" cy="525767"/>
          </a:xfrm>
        </p:grpSpPr>
        <p:sp>
          <p:nvSpPr>
            <p:cNvPr id="142" name="Rechteck">
              <a:extLst>
                <a:ext uri="{FF2B5EF4-FFF2-40B4-BE49-F238E27FC236}">
                  <a16:creationId xmlns:a16="http://schemas.microsoft.com/office/drawing/2014/main" id="{C9A39FC9-67BF-4223-AFCD-EDD0270623FB}"/>
                </a:ext>
              </a:extLst>
            </p:cNvPr>
            <p:cNvSpPr/>
            <p:nvPr/>
          </p:nvSpPr>
          <p:spPr>
            <a:xfrm>
              <a:off x="0" y="0"/>
              <a:ext cx="907692" cy="525767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300"/>
                </a:spcBef>
                <a:defRPr sz="1100"/>
              </a:pPr>
              <a:endParaRPr/>
            </a:p>
          </p:txBody>
        </p:sp>
        <p:sp>
          <p:nvSpPr>
            <p:cNvPr id="143" name="App Store">
              <a:extLst>
                <a:ext uri="{FF2B5EF4-FFF2-40B4-BE49-F238E27FC236}">
                  <a16:creationId xmlns:a16="http://schemas.microsoft.com/office/drawing/2014/main" id="{93000C4F-5658-49DD-B167-3F7A4C5B40A1}"/>
                </a:ext>
              </a:extLst>
            </p:cNvPr>
            <p:cNvSpPr txBox="1"/>
            <p:nvPr/>
          </p:nvSpPr>
          <p:spPr>
            <a:xfrm>
              <a:off x="0" y="113795"/>
              <a:ext cx="907692" cy="2981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spcBef>
                  <a:spcPts val="300"/>
                </a:spcBef>
                <a:defRPr sz="1100"/>
              </a:pPr>
              <a:r>
                <a:rPr lang="de-DE" dirty="0"/>
                <a:t>  </a:t>
              </a:r>
              <a:r>
                <a:rPr dirty="0"/>
                <a:t>App</a:t>
              </a:r>
              <a:br>
                <a:rPr dirty="0"/>
              </a:br>
              <a:r>
                <a:rPr lang="de-DE" dirty="0"/>
                <a:t>  </a:t>
              </a:r>
              <a:r>
                <a:rPr dirty="0"/>
                <a:t>Store</a:t>
              </a:r>
            </a:p>
          </p:txBody>
        </p:sp>
      </p:grpSp>
      <p:grpSp>
        <p:nvGrpSpPr>
          <p:cNvPr id="8" name="Freeform 9">
            <a:extLst>
              <a:ext uri="{FF2B5EF4-FFF2-40B4-BE49-F238E27FC236}">
                <a16:creationId xmlns:a16="http://schemas.microsoft.com/office/drawing/2014/main" id="{6657DA32-4992-48AA-981C-AA1F4334F67F}"/>
              </a:ext>
            </a:extLst>
          </p:cNvPr>
          <p:cNvGrpSpPr/>
          <p:nvPr/>
        </p:nvGrpSpPr>
        <p:grpSpPr>
          <a:xfrm>
            <a:off x="2250876" y="2649196"/>
            <a:ext cx="805207" cy="724536"/>
            <a:chOff x="-1" y="0"/>
            <a:chExt cx="581399" cy="501385"/>
          </a:xfrm>
        </p:grpSpPr>
        <p:sp>
          <p:nvSpPr>
            <p:cNvPr id="140" name="Form">
              <a:extLst>
                <a:ext uri="{FF2B5EF4-FFF2-40B4-BE49-F238E27FC236}">
                  <a16:creationId xmlns:a16="http://schemas.microsoft.com/office/drawing/2014/main" id="{135EBD4C-669B-4CE6-9141-6787565CD40B}"/>
                </a:ext>
              </a:extLst>
            </p:cNvPr>
            <p:cNvSpPr/>
            <p:nvPr/>
          </p:nvSpPr>
          <p:spPr>
            <a:xfrm>
              <a:off x="0" y="0"/>
              <a:ext cx="581398" cy="501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452"/>
                  </a:moveTo>
                  <a:lnTo>
                    <a:pt x="0" y="19148"/>
                  </a:lnTo>
                  <a:cubicBezTo>
                    <a:pt x="0" y="20512"/>
                    <a:pt x="4838" y="21600"/>
                    <a:pt x="10800" y="21600"/>
                  </a:cubicBezTo>
                  <a:cubicBezTo>
                    <a:pt x="16762" y="21600"/>
                    <a:pt x="21600" y="20512"/>
                    <a:pt x="21600" y="19148"/>
                  </a:cubicBezTo>
                  <a:cubicBezTo>
                    <a:pt x="21600" y="19148"/>
                    <a:pt x="21600" y="19148"/>
                    <a:pt x="21600" y="19148"/>
                  </a:cubicBezTo>
                  <a:lnTo>
                    <a:pt x="21600" y="2452"/>
                  </a:lnTo>
                  <a:cubicBezTo>
                    <a:pt x="21600" y="1104"/>
                    <a:pt x="16762" y="0"/>
                    <a:pt x="10800" y="0"/>
                  </a:cubicBezTo>
                  <a:cubicBezTo>
                    <a:pt x="4838" y="0"/>
                    <a:pt x="0" y="1104"/>
                    <a:pt x="0" y="2452"/>
                  </a:cubicBez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41" name="Data Source">
              <a:extLst>
                <a:ext uri="{FF2B5EF4-FFF2-40B4-BE49-F238E27FC236}">
                  <a16:creationId xmlns:a16="http://schemas.microsoft.com/office/drawing/2014/main" id="{89216139-92CC-4C82-8855-CC981584786D}"/>
                </a:ext>
              </a:extLst>
            </p:cNvPr>
            <p:cNvSpPr txBox="1"/>
            <p:nvPr/>
          </p:nvSpPr>
          <p:spPr>
            <a:xfrm>
              <a:off x="-1" y="88900"/>
              <a:ext cx="581399" cy="312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400"/>
                </a:spcBef>
                <a:defRPr sz="1000"/>
              </a:lvl1pPr>
            </a:lstStyle>
            <a:p>
              <a:endParaRPr lang="de-DE" dirty="0"/>
            </a:p>
            <a:p>
              <a:r>
                <a:rPr dirty="0"/>
                <a:t>Data Source</a:t>
              </a:r>
            </a:p>
          </p:txBody>
        </p:sp>
      </p:grpSp>
      <p:sp>
        <p:nvSpPr>
          <p:cNvPr id="9" name="Freeform 10">
            <a:extLst>
              <a:ext uri="{FF2B5EF4-FFF2-40B4-BE49-F238E27FC236}">
                <a16:creationId xmlns:a16="http://schemas.microsoft.com/office/drawing/2014/main" id="{4D879995-E40F-48DC-AE5B-2B7B6BAE369B}"/>
              </a:ext>
            </a:extLst>
          </p:cNvPr>
          <p:cNvSpPr/>
          <p:nvPr/>
        </p:nvSpPr>
        <p:spPr>
          <a:xfrm>
            <a:off x="2250877" y="2710809"/>
            <a:ext cx="805204" cy="102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2000"/>
                  <a:pt x="4858" y="21600"/>
                  <a:pt x="10800" y="21600"/>
                </a:cubicBezTo>
                <a:cubicBezTo>
                  <a:pt x="16779" y="21600"/>
                  <a:pt x="21600" y="12000"/>
                  <a:pt x="21600" y="0"/>
                </a:cubicBezTo>
                <a:cubicBezTo>
                  <a:pt x="21600" y="0"/>
                  <a:pt x="21600" y="0"/>
                  <a:pt x="21600" y="0"/>
                </a:cubicBez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 sz="900"/>
            </a:pPr>
            <a:endParaRPr/>
          </a:p>
        </p:txBody>
      </p:sp>
      <p:grpSp>
        <p:nvGrpSpPr>
          <p:cNvPr id="10" name="Rectangle 13">
            <a:extLst>
              <a:ext uri="{FF2B5EF4-FFF2-40B4-BE49-F238E27FC236}">
                <a16:creationId xmlns:a16="http://schemas.microsoft.com/office/drawing/2014/main" id="{5C56EEBB-C205-4A4D-A48B-2CD5E60C5D29}"/>
              </a:ext>
            </a:extLst>
          </p:cNvPr>
          <p:cNvGrpSpPr/>
          <p:nvPr/>
        </p:nvGrpSpPr>
        <p:grpSpPr>
          <a:xfrm>
            <a:off x="3505689" y="2714691"/>
            <a:ext cx="1257107" cy="759770"/>
            <a:chOff x="0" y="0"/>
            <a:chExt cx="907692" cy="525767"/>
          </a:xfrm>
        </p:grpSpPr>
        <p:sp>
          <p:nvSpPr>
            <p:cNvPr id="138" name="Rechteck">
              <a:extLst>
                <a:ext uri="{FF2B5EF4-FFF2-40B4-BE49-F238E27FC236}">
                  <a16:creationId xmlns:a16="http://schemas.microsoft.com/office/drawing/2014/main" id="{A05D01A2-3845-4547-BCAB-A8BDDD59DA96}"/>
                </a:ext>
              </a:extLst>
            </p:cNvPr>
            <p:cNvSpPr/>
            <p:nvPr/>
          </p:nvSpPr>
          <p:spPr>
            <a:xfrm>
              <a:off x="0" y="0"/>
              <a:ext cx="907692" cy="525767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300"/>
                </a:spcBef>
              </a:pPr>
              <a:endParaRPr/>
            </a:p>
          </p:txBody>
        </p:sp>
        <p:sp>
          <p:nvSpPr>
            <p:cNvPr id="139" name="Connector">
              <a:extLst>
                <a:ext uri="{FF2B5EF4-FFF2-40B4-BE49-F238E27FC236}">
                  <a16:creationId xmlns:a16="http://schemas.microsoft.com/office/drawing/2014/main" id="{E7BD9309-3F58-499B-AB1F-8B03356DC44D}"/>
                </a:ext>
              </a:extLst>
            </p:cNvPr>
            <p:cNvSpPr txBox="1"/>
            <p:nvPr/>
          </p:nvSpPr>
          <p:spPr>
            <a:xfrm>
              <a:off x="0" y="172366"/>
              <a:ext cx="907692" cy="181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spcBef>
                  <a:spcPts val="300"/>
                </a:spcBef>
                <a:defRPr sz="1100"/>
              </a:lvl1pPr>
            </a:lstStyle>
            <a:p>
              <a:r>
                <a:rPr lang="de-DE" dirty="0"/>
                <a:t>IDS </a:t>
              </a:r>
              <a:r>
                <a:rPr dirty="0"/>
                <a:t>Connector</a:t>
              </a:r>
            </a:p>
          </p:txBody>
        </p:sp>
      </p:grpSp>
      <p:sp>
        <p:nvSpPr>
          <p:cNvPr id="11" name="Rectangle 21">
            <a:extLst>
              <a:ext uri="{FF2B5EF4-FFF2-40B4-BE49-F238E27FC236}">
                <a16:creationId xmlns:a16="http://schemas.microsoft.com/office/drawing/2014/main" id="{726E264C-46D3-47A9-A604-CA0CF605EBD9}"/>
              </a:ext>
            </a:extLst>
          </p:cNvPr>
          <p:cNvSpPr txBox="1"/>
          <p:nvPr/>
        </p:nvSpPr>
        <p:spPr>
          <a:xfrm>
            <a:off x="3505689" y="3522986"/>
            <a:ext cx="1267604" cy="22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0"/>
              </a:spcBef>
              <a:defRPr sz="1000"/>
            </a:lvl1pPr>
          </a:lstStyle>
          <a:p>
            <a:r>
              <a:t>Data Provider</a:t>
            </a:r>
          </a:p>
        </p:txBody>
      </p:sp>
      <p:sp>
        <p:nvSpPr>
          <p:cNvPr id="12" name="Rectangle 25">
            <a:extLst>
              <a:ext uri="{FF2B5EF4-FFF2-40B4-BE49-F238E27FC236}">
                <a16:creationId xmlns:a16="http://schemas.microsoft.com/office/drawing/2014/main" id="{0E6DE6F7-3D63-4850-A4F4-1AFF8FF55430}"/>
              </a:ext>
            </a:extLst>
          </p:cNvPr>
          <p:cNvSpPr txBox="1"/>
          <p:nvPr/>
        </p:nvSpPr>
        <p:spPr>
          <a:xfrm>
            <a:off x="6968405" y="3517574"/>
            <a:ext cx="1271798" cy="22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0"/>
              </a:spcBef>
              <a:defRPr sz="1000"/>
            </a:lvl1pPr>
          </a:lstStyle>
          <a:p>
            <a:r>
              <a:rPr dirty="0"/>
              <a:t>Data Consumer</a:t>
            </a:r>
          </a:p>
        </p:txBody>
      </p:sp>
      <p:sp>
        <p:nvSpPr>
          <p:cNvPr id="13" name="Line 64">
            <a:extLst>
              <a:ext uri="{FF2B5EF4-FFF2-40B4-BE49-F238E27FC236}">
                <a16:creationId xmlns:a16="http://schemas.microsoft.com/office/drawing/2014/main" id="{DBE63F4B-6D8C-4579-B921-6B2AA8D2DF62}"/>
              </a:ext>
            </a:extLst>
          </p:cNvPr>
          <p:cNvSpPr/>
          <p:nvPr/>
        </p:nvSpPr>
        <p:spPr>
          <a:xfrm flipH="1">
            <a:off x="8240203" y="3027884"/>
            <a:ext cx="604511" cy="1"/>
          </a:xfrm>
          <a:prstGeom prst="line">
            <a:avLst/>
          </a:prstGeom>
          <a:ln w="19050" cap="rnd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" name="Rectangle 133">
            <a:extLst>
              <a:ext uri="{FF2B5EF4-FFF2-40B4-BE49-F238E27FC236}">
                <a16:creationId xmlns:a16="http://schemas.microsoft.com/office/drawing/2014/main" id="{682DB57A-B464-4BB4-8772-43AF9B93DE0B}"/>
              </a:ext>
            </a:extLst>
          </p:cNvPr>
          <p:cNvSpPr/>
          <p:nvPr/>
        </p:nvSpPr>
        <p:spPr>
          <a:xfrm>
            <a:off x="1328285" y="3838868"/>
            <a:ext cx="2606072" cy="2064299"/>
          </a:xfrm>
          <a:prstGeom prst="rect">
            <a:avLst/>
          </a:prstGeom>
          <a:ln w="23813" cap="rnd">
            <a:solidFill>
              <a:srgbClr val="A5A5A5"/>
            </a:solidFill>
          </a:ln>
        </p:spPr>
        <p:txBody>
          <a:bodyPr lIns="45719" rIns="45719"/>
          <a:lstStyle/>
          <a:p>
            <a:pPr>
              <a:defRPr sz="900"/>
            </a:pPr>
            <a:endParaRPr/>
          </a:p>
        </p:txBody>
      </p:sp>
      <p:sp>
        <p:nvSpPr>
          <p:cNvPr id="15" name="Rectangle 134">
            <a:extLst>
              <a:ext uri="{FF2B5EF4-FFF2-40B4-BE49-F238E27FC236}">
                <a16:creationId xmlns:a16="http://schemas.microsoft.com/office/drawing/2014/main" id="{D8B58618-5DA8-421A-B07C-0B60FCC11708}"/>
              </a:ext>
            </a:extLst>
          </p:cNvPr>
          <p:cNvSpPr txBox="1"/>
          <p:nvPr/>
        </p:nvSpPr>
        <p:spPr>
          <a:xfrm>
            <a:off x="1936233" y="3981257"/>
            <a:ext cx="1839862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300"/>
              </a:spcBef>
              <a:defRPr sz="800"/>
            </a:lvl1pPr>
          </a:lstStyle>
          <a:p>
            <a:r>
              <a:rPr dirty="0"/>
              <a:t>Dataset(s) transferred from Provider to Consumer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vice </a:t>
            </a:r>
            <a:r>
              <a:rPr lang="de-DE" dirty="0" err="1"/>
              <a:t>versa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16" name="Rectangle 150">
            <a:extLst>
              <a:ext uri="{FF2B5EF4-FFF2-40B4-BE49-F238E27FC236}">
                <a16:creationId xmlns:a16="http://schemas.microsoft.com/office/drawing/2014/main" id="{BF137AF6-D50B-4497-A385-230693E0BEAF}"/>
              </a:ext>
            </a:extLst>
          </p:cNvPr>
          <p:cNvSpPr txBox="1"/>
          <p:nvPr/>
        </p:nvSpPr>
        <p:spPr>
          <a:xfrm>
            <a:off x="1954550" y="4476371"/>
            <a:ext cx="1824085" cy="38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spcBef>
                <a:spcPts val="400"/>
              </a:spcBef>
              <a:defRPr sz="800"/>
            </a:pPr>
            <a:r>
              <a:rPr dirty="0"/>
              <a:t>Metadata</a:t>
            </a:r>
            <a:r>
              <a:rPr sz="900" dirty="0"/>
              <a:t> </a:t>
            </a:r>
            <a:r>
              <a:rPr dirty="0"/>
              <a:t>Description of </a:t>
            </a:r>
            <a:br>
              <a:rPr dirty="0"/>
            </a:br>
            <a:r>
              <a:rPr dirty="0"/>
              <a:t>Datasets/Provider/Consumer</a:t>
            </a:r>
          </a:p>
        </p:txBody>
      </p:sp>
      <p:sp>
        <p:nvSpPr>
          <p:cNvPr id="17" name="Rectangle 166">
            <a:extLst>
              <a:ext uri="{FF2B5EF4-FFF2-40B4-BE49-F238E27FC236}">
                <a16:creationId xmlns:a16="http://schemas.microsoft.com/office/drawing/2014/main" id="{686C0E1C-4654-430C-A210-FD8498A45C81}"/>
              </a:ext>
            </a:extLst>
          </p:cNvPr>
          <p:cNvSpPr txBox="1"/>
          <p:nvPr/>
        </p:nvSpPr>
        <p:spPr>
          <a:xfrm>
            <a:off x="1954550" y="5441268"/>
            <a:ext cx="1940613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0"/>
              </a:spcBef>
              <a:defRPr sz="800"/>
            </a:pPr>
            <a:r>
              <a:rPr dirty="0"/>
              <a:t>Application for specific data </a:t>
            </a:r>
            <a:br>
              <a:rPr dirty="0"/>
            </a:br>
            <a:r>
              <a:rPr lang="de-DE" dirty="0" err="1"/>
              <a:t>processing</a:t>
            </a:r>
            <a:r>
              <a:rPr lang="de-DE" dirty="0"/>
              <a:t> (e.g., </a:t>
            </a:r>
            <a:r>
              <a:rPr lang="de-DE" dirty="0" err="1"/>
              <a:t>manipulation</a:t>
            </a:r>
            <a:r>
              <a:rPr lang="de-DE" dirty="0"/>
              <a:t>, </a:t>
            </a:r>
            <a:r>
              <a:rPr lang="de-DE" dirty="0" err="1"/>
              <a:t>analysis</a:t>
            </a:r>
            <a:r>
              <a:rPr lang="de-DE" dirty="0"/>
              <a:t>)</a:t>
            </a:r>
            <a:endParaRPr dirty="0"/>
          </a:p>
        </p:txBody>
      </p:sp>
      <p:sp>
        <p:nvSpPr>
          <p:cNvPr id="18" name="Rectangle 168">
            <a:extLst>
              <a:ext uri="{FF2B5EF4-FFF2-40B4-BE49-F238E27FC236}">
                <a16:creationId xmlns:a16="http://schemas.microsoft.com/office/drawing/2014/main" id="{5E2930C3-CEDA-4460-BF0C-149C79410E36}"/>
              </a:ext>
            </a:extLst>
          </p:cNvPr>
          <p:cNvSpPr/>
          <p:nvPr/>
        </p:nvSpPr>
        <p:spPr>
          <a:xfrm>
            <a:off x="7691254" y="4242175"/>
            <a:ext cx="2606072" cy="1656916"/>
          </a:xfrm>
          <a:prstGeom prst="rect">
            <a:avLst/>
          </a:prstGeom>
          <a:ln w="23813" cap="rnd">
            <a:solidFill>
              <a:srgbClr val="A5A5A5"/>
            </a:solidFill>
          </a:ln>
        </p:spPr>
        <p:txBody>
          <a:bodyPr lIns="45719" rIns="45719"/>
          <a:lstStyle/>
          <a:p>
            <a:pPr>
              <a:defRPr sz="900"/>
            </a:pPr>
            <a:endParaRPr/>
          </a:p>
        </p:txBody>
      </p:sp>
      <p:sp>
        <p:nvSpPr>
          <p:cNvPr id="19" name="Rectangle 173">
            <a:extLst>
              <a:ext uri="{FF2B5EF4-FFF2-40B4-BE49-F238E27FC236}">
                <a16:creationId xmlns:a16="http://schemas.microsoft.com/office/drawing/2014/main" id="{CDF4FF26-E25F-4A85-A853-82BE97F300B9}"/>
              </a:ext>
            </a:extLst>
          </p:cNvPr>
          <p:cNvSpPr txBox="1"/>
          <p:nvPr/>
        </p:nvSpPr>
        <p:spPr>
          <a:xfrm>
            <a:off x="8711496" y="4510160"/>
            <a:ext cx="1464545" cy="183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sz="800"/>
            </a:lvl1pPr>
          </a:lstStyle>
          <a:p>
            <a:r>
              <a:rPr dirty="0"/>
              <a:t>Data </a:t>
            </a:r>
            <a:r>
              <a:rPr lang="de-DE" dirty="0"/>
              <a:t>e</a:t>
            </a:r>
            <a:r>
              <a:rPr dirty="0" err="1"/>
              <a:t>xchange</a:t>
            </a:r>
            <a:r>
              <a:rPr dirty="0"/>
              <a:t> (active)</a:t>
            </a:r>
          </a:p>
        </p:txBody>
      </p:sp>
      <p:sp>
        <p:nvSpPr>
          <p:cNvPr id="20" name="Rectangle 177">
            <a:extLst>
              <a:ext uri="{FF2B5EF4-FFF2-40B4-BE49-F238E27FC236}">
                <a16:creationId xmlns:a16="http://schemas.microsoft.com/office/drawing/2014/main" id="{890C4F33-E3D1-42E4-98B4-7ECB7C127D7F}"/>
              </a:ext>
            </a:extLst>
          </p:cNvPr>
          <p:cNvSpPr txBox="1"/>
          <p:nvPr/>
        </p:nvSpPr>
        <p:spPr>
          <a:xfrm>
            <a:off x="8727595" y="5470297"/>
            <a:ext cx="909466" cy="183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sz="800"/>
            </a:lvl1pPr>
          </a:lstStyle>
          <a:p>
            <a:r>
              <a:t>App download</a:t>
            </a:r>
          </a:p>
        </p:txBody>
      </p:sp>
      <p:sp>
        <p:nvSpPr>
          <p:cNvPr id="21" name="Rectangle 183">
            <a:extLst>
              <a:ext uri="{FF2B5EF4-FFF2-40B4-BE49-F238E27FC236}">
                <a16:creationId xmlns:a16="http://schemas.microsoft.com/office/drawing/2014/main" id="{FC15B56D-EED3-4FDC-872C-C9AC54CCA62C}"/>
              </a:ext>
            </a:extLst>
          </p:cNvPr>
          <p:cNvSpPr txBox="1"/>
          <p:nvPr/>
        </p:nvSpPr>
        <p:spPr>
          <a:xfrm>
            <a:off x="8727595" y="5138231"/>
            <a:ext cx="1253615" cy="183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sz="800"/>
            </a:lvl1pPr>
          </a:lstStyle>
          <a:p>
            <a:r>
              <a:rPr dirty="0"/>
              <a:t>Metadata exchange</a:t>
            </a:r>
          </a:p>
        </p:txBody>
      </p:sp>
      <p:sp>
        <p:nvSpPr>
          <p:cNvPr id="22" name="Rectangle 187">
            <a:extLst>
              <a:ext uri="{FF2B5EF4-FFF2-40B4-BE49-F238E27FC236}">
                <a16:creationId xmlns:a16="http://schemas.microsoft.com/office/drawing/2014/main" id="{47A2BEEC-12BD-4607-9662-61BB402A9A9D}"/>
              </a:ext>
            </a:extLst>
          </p:cNvPr>
          <p:cNvSpPr txBox="1"/>
          <p:nvPr/>
        </p:nvSpPr>
        <p:spPr>
          <a:xfrm>
            <a:off x="8725348" y="4828577"/>
            <a:ext cx="1574061" cy="183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0"/>
              </a:spcBef>
              <a:defRPr sz="800"/>
            </a:lvl1pPr>
          </a:lstStyle>
          <a:p>
            <a:r>
              <a:rPr dirty="0"/>
              <a:t>Data exchange (inactive)</a:t>
            </a:r>
          </a:p>
        </p:txBody>
      </p:sp>
      <p:sp>
        <p:nvSpPr>
          <p:cNvPr id="23" name="Gerade Verbindung mit Pfeil 167">
            <a:extLst>
              <a:ext uri="{FF2B5EF4-FFF2-40B4-BE49-F238E27FC236}">
                <a16:creationId xmlns:a16="http://schemas.microsoft.com/office/drawing/2014/main" id="{471461D5-C1D5-4DCA-A008-A07DC8061900}"/>
              </a:ext>
            </a:extLst>
          </p:cNvPr>
          <p:cNvSpPr/>
          <p:nvPr/>
        </p:nvSpPr>
        <p:spPr>
          <a:xfrm>
            <a:off x="7773032" y="4910425"/>
            <a:ext cx="818806" cy="3"/>
          </a:xfrm>
          <a:prstGeom prst="line">
            <a:avLst/>
          </a:prstGeom>
          <a:ln w="19050">
            <a:solidFill>
              <a:srgbClr val="A8AFAF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Gerade Verbindung mit Pfeil 168">
            <a:extLst>
              <a:ext uri="{FF2B5EF4-FFF2-40B4-BE49-F238E27FC236}">
                <a16:creationId xmlns:a16="http://schemas.microsoft.com/office/drawing/2014/main" id="{57DC5A8F-265F-461D-B2B2-B3045A53E1FA}"/>
              </a:ext>
            </a:extLst>
          </p:cNvPr>
          <p:cNvSpPr/>
          <p:nvPr/>
        </p:nvSpPr>
        <p:spPr>
          <a:xfrm>
            <a:off x="7787193" y="5222595"/>
            <a:ext cx="804646" cy="1"/>
          </a:xfrm>
          <a:prstGeom prst="line">
            <a:avLst/>
          </a:prstGeom>
          <a:ln w="19050">
            <a:solidFill>
              <a:srgbClr val="000000"/>
            </a:solidFill>
            <a:prstDash val="dash"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Gerade Verbindung mit Pfeil 169">
            <a:extLst>
              <a:ext uri="{FF2B5EF4-FFF2-40B4-BE49-F238E27FC236}">
                <a16:creationId xmlns:a16="http://schemas.microsoft.com/office/drawing/2014/main" id="{40A6C02D-C361-49E8-954E-ACEDB8253960}"/>
              </a:ext>
            </a:extLst>
          </p:cNvPr>
          <p:cNvSpPr/>
          <p:nvPr/>
        </p:nvSpPr>
        <p:spPr>
          <a:xfrm>
            <a:off x="7765921" y="4598259"/>
            <a:ext cx="805034" cy="1"/>
          </a:xfrm>
          <a:prstGeom prst="line">
            <a:avLst/>
          </a:prstGeom>
          <a:ln w="19050">
            <a:solidFill>
              <a:srgbClr val="000000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Gerade Verbindung mit Pfeil 170">
            <a:extLst>
              <a:ext uri="{FF2B5EF4-FFF2-40B4-BE49-F238E27FC236}">
                <a16:creationId xmlns:a16="http://schemas.microsoft.com/office/drawing/2014/main" id="{AC128D98-81CD-48A2-88BA-27DD79250564}"/>
              </a:ext>
            </a:extLst>
          </p:cNvPr>
          <p:cNvSpPr/>
          <p:nvPr/>
        </p:nvSpPr>
        <p:spPr>
          <a:xfrm>
            <a:off x="7829318" y="5534766"/>
            <a:ext cx="762522" cy="1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" name="Gerade Verbindung mit Pfeil 89">
            <a:extLst>
              <a:ext uri="{FF2B5EF4-FFF2-40B4-BE49-F238E27FC236}">
                <a16:creationId xmlns:a16="http://schemas.microsoft.com/office/drawing/2014/main" id="{5431D01F-A7F9-410F-9172-13C21B954CD8}"/>
              </a:ext>
            </a:extLst>
          </p:cNvPr>
          <p:cNvSpPr/>
          <p:nvPr/>
        </p:nvSpPr>
        <p:spPr>
          <a:xfrm>
            <a:off x="6608732" y="1050550"/>
            <a:ext cx="1121529" cy="1545964"/>
          </a:xfrm>
          <a:prstGeom prst="line">
            <a:avLst/>
          </a:prstGeom>
          <a:ln w="19050">
            <a:solidFill>
              <a:srgbClr val="A8AFAF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Gerade Verbindung mit Pfeil 90">
            <a:extLst>
              <a:ext uri="{FF2B5EF4-FFF2-40B4-BE49-F238E27FC236}">
                <a16:creationId xmlns:a16="http://schemas.microsoft.com/office/drawing/2014/main" id="{4ADAC927-0CBE-4E44-995E-D2C7BD6F95A8}"/>
              </a:ext>
            </a:extLst>
          </p:cNvPr>
          <p:cNvSpPr/>
          <p:nvPr/>
        </p:nvSpPr>
        <p:spPr>
          <a:xfrm flipH="1">
            <a:off x="4032232" y="1082314"/>
            <a:ext cx="1197694" cy="1566882"/>
          </a:xfrm>
          <a:prstGeom prst="line">
            <a:avLst/>
          </a:prstGeom>
          <a:ln w="19050">
            <a:solidFill>
              <a:srgbClr val="A8AFAF"/>
            </a:solidFill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" name="Gerade Verbindung mit Pfeil 91">
            <a:extLst>
              <a:ext uri="{FF2B5EF4-FFF2-40B4-BE49-F238E27FC236}">
                <a16:creationId xmlns:a16="http://schemas.microsoft.com/office/drawing/2014/main" id="{07E46A31-8390-47B9-9EB0-417E363A5423}"/>
              </a:ext>
            </a:extLst>
          </p:cNvPr>
          <p:cNvSpPr/>
          <p:nvPr/>
        </p:nvSpPr>
        <p:spPr>
          <a:xfrm>
            <a:off x="6626582" y="815659"/>
            <a:ext cx="1282030" cy="1777067"/>
          </a:xfrm>
          <a:prstGeom prst="line">
            <a:avLst/>
          </a:prstGeom>
          <a:ln w="19050">
            <a:solidFill>
              <a:srgbClr val="A8AFAF"/>
            </a:solidFill>
            <a:prstDash val="dash"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" name="Gerade Verbindung mit Pfeil 92">
            <a:extLst>
              <a:ext uri="{FF2B5EF4-FFF2-40B4-BE49-F238E27FC236}">
                <a16:creationId xmlns:a16="http://schemas.microsoft.com/office/drawing/2014/main" id="{9FCF62DF-BE9B-4F61-B19B-25E3347B0046}"/>
              </a:ext>
            </a:extLst>
          </p:cNvPr>
          <p:cNvSpPr/>
          <p:nvPr/>
        </p:nvSpPr>
        <p:spPr>
          <a:xfrm flipH="1">
            <a:off x="3792782" y="815660"/>
            <a:ext cx="1452345" cy="1838616"/>
          </a:xfrm>
          <a:prstGeom prst="line">
            <a:avLst/>
          </a:prstGeom>
          <a:ln w="19050">
            <a:solidFill>
              <a:srgbClr val="A8AFAF"/>
            </a:solidFill>
            <a:prstDash val="dash"/>
            <a:headEnd type="triangle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" name="Rectangle 13">
            <a:extLst>
              <a:ext uri="{FF2B5EF4-FFF2-40B4-BE49-F238E27FC236}">
                <a16:creationId xmlns:a16="http://schemas.microsoft.com/office/drawing/2014/main" id="{5C05E4F8-F6B1-48EE-A7F0-426927D2BA23}"/>
              </a:ext>
            </a:extLst>
          </p:cNvPr>
          <p:cNvGrpSpPr/>
          <p:nvPr/>
        </p:nvGrpSpPr>
        <p:grpSpPr>
          <a:xfrm>
            <a:off x="6972794" y="2683838"/>
            <a:ext cx="1257107" cy="759768"/>
            <a:chOff x="0" y="0"/>
            <a:chExt cx="907692" cy="525767"/>
          </a:xfrm>
        </p:grpSpPr>
        <p:sp>
          <p:nvSpPr>
            <p:cNvPr id="136" name="Rechteck">
              <a:extLst>
                <a:ext uri="{FF2B5EF4-FFF2-40B4-BE49-F238E27FC236}">
                  <a16:creationId xmlns:a16="http://schemas.microsoft.com/office/drawing/2014/main" id="{2706837F-F8F0-437F-8824-453D395611D9}"/>
                </a:ext>
              </a:extLst>
            </p:cNvPr>
            <p:cNvSpPr/>
            <p:nvPr/>
          </p:nvSpPr>
          <p:spPr>
            <a:xfrm>
              <a:off x="0" y="0"/>
              <a:ext cx="907692" cy="525767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300"/>
                </a:spcBef>
              </a:pPr>
              <a:endParaRPr/>
            </a:p>
          </p:txBody>
        </p:sp>
        <p:sp>
          <p:nvSpPr>
            <p:cNvPr id="137" name="Connector">
              <a:extLst>
                <a:ext uri="{FF2B5EF4-FFF2-40B4-BE49-F238E27FC236}">
                  <a16:creationId xmlns:a16="http://schemas.microsoft.com/office/drawing/2014/main" id="{9B5E0058-1D3C-4ADC-A190-838925A63B11}"/>
                </a:ext>
              </a:extLst>
            </p:cNvPr>
            <p:cNvSpPr txBox="1"/>
            <p:nvPr/>
          </p:nvSpPr>
          <p:spPr>
            <a:xfrm>
              <a:off x="0" y="172366"/>
              <a:ext cx="907692" cy="181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spcBef>
                  <a:spcPts val="300"/>
                </a:spcBef>
                <a:defRPr sz="1100"/>
              </a:lvl1pPr>
            </a:lstStyle>
            <a:p>
              <a:r>
                <a:rPr lang="de-DE" dirty="0"/>
                <a:t>IDS </a:t>
              </a:r>
              <a:r>
                <a:rPr dirty="0"/>
                <a:t>Connector</a:t>
              </a:r>
            </a:p>
          </p:txBody>
        </p:sp>
      </p:grpSp>
      <p:grpSp>
        <p:nvGrpSpPr>
          <p:cNvPr id="32" name="Freeform 9">
            <a:extLst>
              <a:ext uri="{FF2B5EF4-FFF2-40B4-BE49-F238E27FC236}">
                <a16:creationId xmlns:a16="http://schemas.microsoft.com/office/drawing/2014/main" id="{6FFB1A31-1A30-47D7-87C0-95DB3451CB90}"/>
              </a:ext>
            </a:extLst>
          </p:cNvPr>
          <p:cNvGrpSpPr/>
          <p:nvPr/>
        </p:nvGrpSpPr>
        <p:grpSpPr>
          <a:xfrm>
            <a:off x="8688446" y="2679495"/>
            <a:ext cx="805207" cy="724536"/>
            <a:chOff x="-1" y="0"/>
            <a:chExt cx="581399" cy="501385"/>
          </a:xfrm>
        </p:grpSpPr>
        <p:sp>
          <p:nvSpPr>
            <p:cNvPr id="134" name="Form">
              <a:extLst>
                <a:ext uri="{FF2B5EF4-FFF2-40B4-BE49-F238E27FC236}">
                  <a16:creationId xmlns:a16="http://schemas.microsoft.com/office/drawing/2014/main" id="{4B108E2B-FC39-45B8-BBBA-71B2CF550BBD}"/>
                </a:ext>
              </a:extLst>
            </p:cNvPr>
            <p:cNvSpPr/>
            <p:nvPr/>
          </p:nvSpPr>
          <p:spPr>
            <a:xfrm>
              <a:off x="0" y="0"/>
              <a:ext cx="581398" cy="501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452"/>
                  </a:moveTo>
                  <a:lnTo>
                    <a:pt x="0" y="19148"/>
                  </a:lnTo>
                  <a:cubicBezTo>
                    <a:pt x="0" y="20512"/>
                    <a:pt x="4838" y="21600"/>
                    <a:pt x="10800" y="21600"/>
                  </a:cubicBezTo>
                  <a:cubicBezTo>
                    <a:pt x="16762" y="21600"/>
                    <a:pt x="21600" y="20512"/>
                    <a:pt x="21600" y="19148"/>
                  </a:cubicBezTo>
                  <a:cubicBezTo>
                    <a:pt x="21600" y="19148"/>
                    <a:pt x="21600" y="19148"/>
                    <a:pt x="21600" y="19148"/>
                  </a:cubicBezTo>
                  <a:lnTo>
                    <a:pt x="21600" y="2452"/>
                  </a:lnTo>
                  <a:cubicBezTo>
                    <a:pt x="21600" y="1104"/>
                    <a:pt x="16762" y="0"/>
                    <a:pt x="10800" y="0"/>
                  </a:cubicBezTo>
                  <a:cubicBezTo>
                    <a:pt x="4838" y="0"/>
                    <a:pt x="0" y="1104"/>
                    <a:pt x="0" y="2452"/>
                  </a:cubicBez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000"/>
              </a:pPr>
              <a:endParaRPr/>
            </a:p>
          </p:txBody>
        </p:sp>
        <p:sp>
          <p:nvSpPr>
            <p:cNvPr id="135" name="Data Sink">
              <a:extLst>
                <a:ext uri="{FF2B5EF4-FFF2-40B4-BE49-F238E27FC236}">
                  <a16:creationId xmlns:a16="http://schemas.microsoft.com/office/drawing/2014/main" id="{C7059AB1-8421-4295-A4F9-75D99198D978}"/>
                </a:ext>
              </a:extLst>
            </p:cNvPr>
            <p:cNvSpPr txBox="1"/>
            <p:nvPr/>
          </p:nvSpPr>
          <p:spPr>
            <a:xfrm>
              <a:off x="-1" y="88900"/>
              <a:ext cx="581399" cy="312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spcBef>
                  <a:spcPts val="400"/>
                </a:spcBef>
                <a:defRPr sz="1000"/>
              </a:lvl1pPr>
            </a:lstStyle>
            <a:p>
              <a:endParaRPr lang="de-DE" dirty="0"/>
            </a:p>
            <a:p>
              <a:r>
                <a:rPr dirty="0"/>
                <a:t>Data Sink</a:t>
              </a:r>
            </a:p>
          </p:txBody>
        </p:sp>
      </p:grpSp>
      <p:sp>
        <p:nvSpPr>
          <p:cNvPr id="33" name="Freeform 10">
            <a:extLst>
              <a:ext uri="{FF2B5EF4-FFF2-40B4-BE49-F238E27FC236}">
                <a16:creationId xmlns:a16="http://schemas.microsoft.com/office/drawing/2014/main" id="{482233A7-1FF8-4635-947D-85ED5596C42F}"/>
              </a:ext>
            </a:extLst>
          </p:cNvPr>
          <p:cNvSpPr/>
          <p:nvPr/>
        </p:nvSpPr>
        <p:spPr>
          <a:xfrm>
            <a:off x="8688447" y="2741109"/>
            <a:ext cx="805204" cy="1026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2000"/>
                  <a:pt x="4858" y="21600"/>
                  <a:pt x="10800" y="21600"/>
                </a:cubicBezTo>
                <a:cubicBezTo>
                  <a:pt x="16779" y="21600"/>
                  <a:pt x="21600" y="12000"/>
                  <a:pt x="21600" y="0"/>
                </a:cubicBezTo>
                <a:cubicBezTo>
                  <a:pt x="21600" y="0"/>
                  <a:pt x="21600" y="0"/>
                  <a:pt x="21600" y="0"/>
                </a:cubicBezTo>
              </a:path>
            </a:pathLst>
          </a:custGeom>
          <a:ln w="12700" cap="rnd"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 sz="900"/>
            </a:pPr>
            <a:endParaRPr/>
          </a:p>
        </p:txBody>
      </p:sp>
      <p:grpSp>
        <p:nvGrpSpPr>
          <p:cNvPr id="34" name="Rectangle 13">
            <a:extLst>
              <a:ext uri="{FF2B5EF4-FFF2-40B4-BE49-F238E27FC236}">
                <a16:creationId xmlns:a16="http://schemas.microsoft.com/office/drawing/2014/main" id="{4A859908-34DE-4F46-BC0E-0F9EE8C6E132}"/>
              </a:ext>
            </a:extLst>
          </p:cNvPr>
          <p:cNvGrpSpPr/>
          <p:nvPr/>
        </p:nvGrpSpPr>
        <p:grpSpPr>
          <a:xfrm>
            <a:off x="5278042" y="434364"/>
            <a:ext cx="1266750" cy="759770"/>
            <a:chOff x="-6963" y="-5595"/>
            <a:chExt cx="914655" cy="525767"/>
          </a:xfrm>
        </p:grpSpPr>
        <p:sp>
          <p:nvSpPr>
            <p:cNvPr id="132" name="Rechteck">
              <a:extLst>
                <a:ext uri="{FF2B5EF4-FFF2-40B4-BE49-F238E27FC236}">
                  <a16:creationId xmlns:a16="http://schemas.microsoft.com/office/drawing/2014/main" id="{E9216AFD-5903-4863-82DE-A903E735E1D8}"/>
                </a:ext>
              </a:extLst>
            </p:cNvPr>
            <p:cNvSpPr/>
            <p:nvPr/>
          </p:nvSpPr>
          <p:spPr>
            <a:xfrm>
              <a:off x="-6963" y="-5595"/>
              <a:ext cx="907692" cy="525767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spcBef>
                  <a:spcPts val="300"/>
                </a:spcBef>
              </a:pPr>
              <a:endParaRPr/>
            </a:p>
          </p:txBody>
        </p:sp>
        <p:sp>
          <p:nvSpPr>
            <p:cNvPr id="133" name="Connector">
              <a:extLst>
                <a:ext uri="{FF2B5EF4-FFF2-40B4-BE49-F238E27FC236}">
                  <a16:creationId xmlns:a16="http://schemas.microsoft.com/office/drawing/2014/main" id="{228B410F-6A50-42FE-AD3F-859F53DE27D8}"/>
                </a:ext>
              </a:extLst>
            </p:cNvPr>
            <p:cNvSpPr txBox="1"/>
            <p:nvPr/>
          </p:nvSpPr>
          <p:spPr>
            <a:xfrm>
              <a:off x="0" y="172367"/>
              <a:ext cx="907692" cy="181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spcBef>
                  <a:spcPts val="300"/>
                </a:spcBef>
                <a:defRPr sz="1000"/>
              </a:lvl1pPr>
            </a:lstStyle>
            <a:p>
              <a:r>
                <a:rPr lang="de-DE" sz="1100" dirty="0"/>
                <a:t>IDS </a:t>
              </a:r>
              <a:r>
                <a:rPr sz="1100" dirty="0"/>
                <a:t>Connector</a:t>
              </a:r>
            </a:p>
          </p:txBody>
        </p:sp>
      </p:grpSp>
      <p:sp>
        <p:nvSpPr>
          <p:cNvPr id="35" name="Gerade Verbindung mit Pfeil 96">
            <a:extLst>
              <a:ext uri="{FF2B5EF4-FFF2-40B4-BE49-F238E27FC236}">
                <a16:creationId xmlns:a16="http://schemas.microsoft.com/office/drawing/2014/main" id="{484E13E9-E214-4969-B490-DB78FD05F62E}"/>
              </a:ext>
            </a:extLst>
          </p:cNvPr>
          <p:cNvSpPr/>
          <p:nvPr/>
        </p:nvSpPr>
        <p:spPr>
          <a:xfrm flipV="1">
            <a:off x="4841287" y="2166096"/>
            <a:ext cx="353342" cy="507188"/>
          </a:xfrm>
          <a:prstGeom prst="line">
            <a:avLst/>
          </a:prstGeom>
          <a:ln w="19050"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6" name="Gerade Verbindung mit Pfeil 97">
            <a:extLst>
              <a:ext uri="{FF2B5EF4-FFF2-40B4-BE49-F238E27FC236}">
                <a16:creationId xmlns:a16="http://schemas.microsoft.com/office/drawing/2014/main" id="{9291FC69-2313-492D-9C61-3D31204DBCCC}"/>
              </a:ext>
            </a:extLst>
          </p:cNvPr>
          <p:cNvSpPr/>
          <p:nvPr/>
        </p:nvSpPr>
        <p:spPr>
          <a:xfrm flipH="1" flipV="1">
            <a:off x="6659857" y="2116649"/>
            <a:ext cx="265847" cy="523571"/>
          </a:xfrm>
          <a:prstGeom prst="line">
            <a:avLst/>
          </a:prstGeom>
          <a:ln w="19050"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7" name="Gruppieren 98">
            <a:extLst>
              <a:ext uri="{FF2B5EF4-FFF2-40B4-BE49-F238E27FC236}">
                <a16:creationId xmlns:a16="http://schemas.microsoft.com/office/drawing/2014/main" id="{EDE838B1-CE0D-4A28-9DDE-1CDB51A4B465}"/>
              </a:ext>
            </a:extLst>
          </p:cNvPr>
          <p:cNvGrpSpPr/>
          <p:nvPr/>
        </p:nvGrpSpPr>
        <p:grpSpPr>
          <a:xfrm>
            <a:off x="4755725" y="2126857"/>
            <a:ext cx="307130" cy="401392"/>
            <a:chOff x="-6824" y="-1"/>
            <a:chExt cx="221761" cy="277767"/>
          </a:xfrm>
        </p:grpSpPr>
        <p:grpSp>
          <p:nvGrpSpPr>
            <p:cNvPr id="128" name="Freeform 87">
              <a:extLst>
                <a:ext uri="{FF2B5EF4-FFF2-40B4-BE49-F238E27FC236}">
                  <a16:creationId xmlns:a16="http://schemas.microsoft.com/office/drawing/2014/main" id="{4DED8691-EC59-47E4-9844-DB4F35CE036C}"/>
                </a:ext>
              </a:extLst>
            </p:cNvPr>
            <p:cNvGrpSpPr/>
            <p:nvPr/>
          </p:nvGrpSpPr>
          <p:grpSpPr>
            <a:xfrm>
              <a:off x="-6824" y="-1"/>
              <a:ext cx="221761" cy="277767"/>
              <a:chOff x="-6824" y="0"/>
              <a:chExt cx="221760" cy="277765"/>
            </a:xfrm>
          </p:grpSpPr>
          <p:sp>
            <p:nvSpPr>
              <p:cNvPr id="130" name="Form">
                <a:extLst>
                  <a:ext uri="{FF2B5EF4-FFF2-40B4-BE49-F238E27FC236}">
                    <a16:creationId xmlns:a16="http://schemas.microsoft.com/office/drawing/2014/main" id="{E8ABC6BE-591E-471B-B27A-24F1805372A4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  <p:sp>
            <p:nvSpPr>
              <p:cNvPr id="131" name="Meta">
                <a:extLst>
                  <a:ext uri="{FF2B5EF4-FFF2-40B4-BE49-F238E27FC236}">
                    <a16:creationId xmlns:a16="http://schemas.microsoft.com/office/drawing/2014/main" id="{D8CA4E1A-FD0D-408C-8923-87B01F67FDE0}"/>
                  </a:ext>
                </a:extLst>
              </p:cNvPr>
              <p:cNvSpPr txBox="1"/>
              <p:nvPr/>
            </p:nvSpPr>
            <p:spPr>
              <a:xfrm>
                <a:off x="-6824" y="125745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sz="600" dirty="0"/>
                  <a:t>Meta</a:t>
                </a:r>
              </a:p>
            </p:txBody>
          </p:sp>
        </p:grpSp>
        <p:sp>
          <p:nvSpPr>
            <p:cNvPr id="129" name="Freeform 88">
              <a:extLst>
                <a:ext uri="{FF2B5EF4-FFF2-40B4-BE49-F238E27FC236}">
                  <a16:creationId xmlns:a16="http://schemas.microsoft.com/office/drawing/2014/main" id="{1BC54CAA-1733-4E39-93FF-55D045DAC280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grpSp>
        <p:nvGrpSpPr>
          <p:cNvPr id="38" name="Gruppieren 99">
            <a:extLst>
              <a:ext uri="{FF2B5EF4-FFF2-40B4-BE49-F238E27FC236}">
                <a16:creationId xmlns:a16="http://schemas.microsoft.com/office/drawing/2014/main" id="{461167E3-23BE-4FFB-8C0B-5BEBAAAAD41D}"/>
              </a:ext>
            </a:extLst>
          </p:cNvPr>
          <p:cNvGrpSpPr/>
          <p:nvPr/>
        </p:nvGrpSpPr>
        <p:grpSpPr>
          <a:xfrm>
            <a:off x="6783222" y="2127346"/>
            <a:ext cx="308693" cy="401392"/>
            <a:chOff x="-7953" y="-1"/>
            <a:chExt cx="222890" cy="277767"/>
          </a:xfrm>
        </p:grpSpPr>
        <p:grpSp>
          <p:nvGrpSpPr>
            <p:cNvPr id="124" name="Freeform 87">
              <a:extLst>
                <a:ext uri="{FF2B5EF4-FFF2-40B4-BE49-F238E27FC236}">
                  <a16:creationId xmlns:a16="http://schemas.microsoft.com/office/drawing/2014/main" id="{65BEBEEF-8A98-4A0D-B4BE-72439B339C25}"/>
                </a:ext>
              </a:extLst>
            </p:cNvPr>
            <p:cNvGrpSpPr/>
            <p:nvPr/>
          </p:nvGrpSpPr>
          <p:grpSpPr>
            <a:xfrm>
              <a:off x="-7953" y="-1"/>
              <a:ext cx="222890" cy="277767"/>
              <a:chOff x="-7953" y="0"/>
              <a:chExt cx="222889" cy="277765"/>
            </a:xfrm>
          </p:grpSpPr>
          <p:sp>
            <p:nvSpPr>
              <p:cNvPr id="126" name="Form">
                <a:extLst>
                  <a:ext uri="{FF2B5EF4-FFF2-40B4-BE49-F238E27FC236}">
                    <a16:creationId xmlns:a16="http://schemas.microsoft.com/office/drawing/2014/main" id="{83F83B47-0CEA-458F-91C6-72FD21F0CDC4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  <p:sp>
            <p:nvSpPr>
              <p:cNvPr id="127" name="Meta">
                <a:extLst>
                  <a:ext uri="{FF2B5EF4-FFF2-40B4-BE49-F238E27FC236}">
                    <a16:creationId xmlns:a16="http://schemas.microsoft.com/office/drawing/2014/main" id="{71A742EA-6730-4528-B499-1B07BFB65E01}"/>
                  </a:ext>
                </a:extLst>
              </p:cNvPr>
              <p:cNvSpPr txBox="1"/>
              <p:nvPr/>
            </p:nvSpPr>
            <p:spPr>
              <a:xfrm>
                <a:off x="-7953" y="126392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sz="600" dirty="0"/>
                  <a:t>Meta</a:t>
                </a:r>
              </a:p>
            </p:txBody>
          </p:sp>
        </p:grpSp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13FB7CB0-C2D5-4BD0-9A44-5E6EC8240BD0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grpSp>
        <p:nvGrpSpPr>
          <p:cNvPr id="39" name="Gruppieren 100">
            <a:extLst>
              <a:ext uri="{FF2B5EF4-FFF2-40B4-BE49-F238E27FC236}">
                <a16:creationId xmlns:a16="http://schemas.microsoft.com/office/drawing/2014/main" id="{D6B332D2-C146-4DF7-B07C-FA4D1BC29CE5}"/>
              </a:ext>
            </a:extLst>
          </p:cNvPr>
          <p:cNvGrpSpPr/>
          <p:nvPr/>
        </p:nvGrpSpPr>
        <p:grpSpPr>
          <a:xfrm>
            <a:off x="6187779" y="1634070"/>
            <a:ext cx="297677" cy="401392"/>
            <a:chOff x="0" y="-1"/>
            <a:chExt cx="214936" cy="277767"/>
          </a:xfrm>
        </p:grpSpPr>
        <p:sp>
          <p:nvSpPr>
            <p:cNvPr id="122" name="Form">
              <a:extLst>
                <a:ext uri="{FF2B5EF4-FFF2-40B4-BE49-F238E27FC236}">
                  <a16:creationId xmlns:a16="http://schemas.microsoft.com/office/drawing/2014/main" id="{68C23903-2EC0-47A3-9FBD-09DACD5855AE}"/>
                </a:ext>
              </a:extLst>
            </p:cNvPr>
            <p:cNvSpPr/>
            <p:nvPr/>
          </p:nvSpPr>
          <p:spPr>
            <a:xfrm>
              <a:off x="0" y="-1"/>
              <a:ext cx="214936" cy="27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32" y="0"/>
                  </a:moveTo>
                  <a:lnTo>
                    <a:pt x="21600" y="4307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16532" y="0"/>
                  </a:lnTo>
                  <a:close/>
                </a:path>
              </a:pathLst>
            </a:custGeom>
            <a:solidFill>
              <a:srgbClr val="F2F2F2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500"/>
              </a:pPr>
              <a:endParaRPr sz="600"/>
            </a:p>
          </p:txBody>
        </p:sp>
        <p:sp>
          <p:nvSpPr>
            <p:cNvPr id="121" name="Freeform 88">
              <a:extLst>
                <a:ext uri="{FF2B5EF4-FFF2-40B4-BE49-F238E27FC236}">
                  <a16:creationId xmlns:a16="http://schemas.microsoft.com/office/drawing/2014/main" id="{C52126F9-BA63-474F-BC6F-3A8755ABF32A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grpSp>
        <p:nvGrpSpPr>
          <p:cNvPr id="40" name="Gruppieren 101">
            <a:extLst>
              <a:ext uri="{FF2B5EF4-FFF2-40B4-BE49-F238E27FC236}">
                <a16:creationId xmlns:a16="http://schemas.microsoft.com/office/drawing/2014/main" id="{0DE24332-FA4E-4261-8943-1E57B62A9D0E}"/>
              </a:ext>
            </a:extLst>
          </p:cNvPr>
          <p:cNvGrpSpPr/>
          <p:nvPr/>
        </p:nvGrpSpPr>
        <p:grpSpPr>
          <a:xfrm>
            <a:off x="6152417" y="1728102"/>
            <a:ext cx="297679" cy="401393"/>
            <a:chOff x="0" y="-1"/>
            <a:chExt cx="214937" cy="277767"/>
          </a:xfrm>
        </p:grpSpPr>
        <p:sp>
          <p:nvSpPr>
            <p:cNvPr id="118" name="Form">
              <a:extLst>
                <a:ext uri="{FF2B5EF4-FFF2-40B4-BE49-F238E27FC236}">
                  <a16:creationId xmlns:a16="http://schemas.microsoft.com/office/drawing/2014/main" id="{4C229B29-6E59-49E3-934B-25A5124AF325}"/>
                </a:ext>
              </a:extLst>
            </p:cNvPr>
            <p:cNvSpPr/>
            <p:nvPr/>
          </p:nvSpPr>
          <p:spPr>
            <a:xfrm>
              <a:off x="0" y="-1"/>
              <a:ext cx="214937" cy="27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32" y="0"/>
                  </a:moveTo>
                  <a:lnTo>
                    <a:pt x="21600" y="4307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16532" y="0"/>
                  </a:lnTo>
                  <a:close/>
                </a:path>
              </a:pathLst>
            </a:custGeom>
            <a:solidFill>
              <a:srgbClr val="F2F2F2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500"/>
              </a:pPr>
              <a:endParaRPr sz="600"/>
            </a:p>
          </p:txBody>
        </p:sp>
        <p:sp>
          <p:nvSpPr>
            <p:cNvPr id="117" name="Freeform 88">
              <a:extLst>
                <a:ext uri="{FF2B5EF4-FFF2-40B4-BE49-F238E27FC236}">
                  <a16:creationId xmlns:a16="http://schemas.microsoft.com/office/drawing/2014/main" id="{71BEE25B-8238-45CA-A8A5-15587707DA79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grpSp>
        <p:nvGrpSpPr>
          <p:cNvPr id="41" name="Gruppieren 102">
            <a:extLst>
              <a:ext uri="{FF2B5EF4-FFF2-40B4-BE49-F238E27FC236}">
                <a16:creationId xmlns:a16="http://schemas.microsoft.com/office/drawing/2014/main" id="{F9823AD4-D3BE-4690-8DF7-273734EFD25B}"/>
              </a:ext>
            </a:extLst>
          </p:cNvPr>
          <p:cNvGrpSpPr/>
          <p:nvPr/>
        </p:nvGrpSpPr>
        <p:grpSpPr>
          <a:xfrm>
            <a:off x="6113051" y="1821023"/>
            <a:ext cx="297740" cy="401392"/>
            <a:chOff x="-44" y="-1"/>
            <a:chExt cx="214981" cy="277767"/>
          </a:xfrm>
        </p:grpSpPr>
        <p:grpSp>
          <p:nvGrpSpPr>
            <p:cNvPr id="112" name="Freeform 87">
              <a:extLst>
                <a:ext uri="{FF2B5EF4-FFF2-40B4-BE49-F238E27FC236}">
                  <a16:creationId xmlns:a16="http://schemas.microsoft.com/office/drawing/2014/main" id="{0A5C33E2-54DD-4E3B-A7B2-FD5AF71E39B8}"/>
                </a:ext>
              </a:extLst>
            </p:cNvPr>
            <p:cNvGrpSpPr/>
            <p:nvPr/>
          </p:nvGrpSpPr>
          <p:grpSpPr>
            <a:xfrm>
              <a:off x="-44" y="-1"/>
              <a:ext cx="214981" cy="277767"/>
              <a:chOff x="-44" y="0"/>
              <a:chExt cx="214980" cy="277765"/>
            </a:xfrm>
          </p:grpSpPr>
          <p:sp>
            <p:nvSpPr>
              <p:cNvPr id="114" name="Form">
                <a:extLst>
                  <a:ext uri="{FF2B5EF4-FFF2-40B4-BE49-F238E27FC236}">
                    <a16:creationId xmlns:a16="http://schemas.microsoft.com/office/drawing/2014/main" id="{0B5E789A-0620-46C4-8A3B-571CBAC56A6F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  <p:sp>
            <p:nvSpPr>
              <p:cNvPr id="115" name="Meta">
                <a:extLst>
                  <a:ext uri="{FF2B5EF4-FFF2-40B4-BE49-F238E27FC236}">
                    <a16:creationId xmlns:a16="http://schemas.microsoft.com/office/drawing/2014/main" id="{22BBBE83-F92D-40A4-82DE-83D1A6757570}"/>
                  </a:ext>
                </a:extLst>
              </p:cNvPr>
              <p:cNvSpPr txBox="1"/>
              <p:nvPr/>
            </p:nvSpPr>
            <p:spPr>
              <a:xfrm>
                <a:off x="-44" y="122176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sz="600" dirty="0"/>
                  <a:t>Meta</a:t>
                </a:r>
              </a:p>
            </p:txBody>
          </p:sp>
        </p:grpSp>
        <p:sp>
          <p:nvSpPr>
            <p:cNvPr id="113" name="Freeform 88">
              <a:extLst>
                <a:ext uri="{FF2B5EF4-FFF2-40B4-BE49-F238E27FC236}">
                  <a16:creationId xmlns:a16="http://schemas.microsoft.com/office/drawing/2014/main" id="{FFB36397-2071-4386-A2EA-30550221EC41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sp>
        <p:nvSpPr>
          <p:cNvPr id="42" name="Rectangle 25">
            <a:extLst>
              <a:ext uri="{FF2B5EF4-FFF2-40B4-BE49-F238E27FC236}">
                <a16:creationId xmlns:a16="http://schemas.microsoft.com/office/drawing/2014/main" id="{92886741-C4FA-4640-9C07-3E1FE3194CDC}"/>
              </a:ext>
            </a:extLst>
          </p:cNvPr>
          <p:cNvSpPr txBox="1"/>
          <p:nvPr/>
        </p:nvSpPr>
        <p:spPr>
          <a:xfrm>
            <a:off x="5287658" y="1243433"/>
            <a:ext cx="1264901" cy="22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0"/>
              </a:spcBef>
              <a:defRPr sz="1000"/>
            </a:lvl1pPr>
          </a:lstStyle>
          <a:p>
            <a:r>
              <a:rPr dirty="0"/>
              <a:t>…</a:t>
            </a:r>
          </a:p>
        </p:txBody>
      </p:sp>
      <p:sp>
        <p:nvSpPr>
          <p:cNvPr id="43" name="Gerade Verbindung mit Pfeil 104">
            <a:extLst>
              <a:ext uri="{FF2B5EF4-FFF2-40B4-BE49-F238E27FC236}">
                <a16:creationId xmlns:a16="http://schemas.microsoft.com/office/drawing/2014/main" id="{0C07377D-3E75-43AF-8673-54E987227AB2}"/>
              </a:ext>
            </a:extLst>
          </p:cNvPr>
          <p:cNvSpPr/>
          <p:nvPr/>
        </p:nvSpPr>
        <p:spPr>
          <a:xfrm flipH="1" flipV="1">
            <a:off x="4512768" y="3845438"/>
            <a:ext cx="721764" cy="1404393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4" name="Gruppieren 105">
            <a:extLst>
              <a:ext uri="{FF2B5EF4-FFF2-40B4-BE49-F238E27FC236}">
                <a16:creationId xmlns:a16="http://schemas.microsoft.com/office/drawing/2014/main" id="{04F861F4-061C-413F-865E-3ED155BBAC1A}"/>
              </a:ext>
            </a:extLst>
          </p:cNvPr>
          <p:cNvGrpSpPr/>
          <p:nvPr/>
        </p:nvGrpSpPr>
        <p:grpSpPr>
          <a:xfrm>
            <a:off x="4781293" y="4122040"/>
            <a:ext cx="280271" cy="411550"/>
            <a:chOff x="-2" y="-2"/>
            <a:chExt cx="202368" cy="284795"/>
          </a:xfrm>
        </p:grpSpPr>
        <p:grpSp>
          <p:nvGrpSpPr>
            <p:cNvPr id="104" name="Gruppieren 149">
              <a:extLst>
                <a:ext uri="{FF2B5EF4-FFF2-40B4-BE49-F238E27FC236}">
                  <a16:creationId xmlns:a16="http://schemas.microsoft.com/office/drawing/2014/main" id="{9AE7CB6E-B351-4C25-8157-5814DBB2B1CF}"/>
                </a:ext>
              </a:extLst>
            </p:cNvPr>
            <p:cNvGrpSpPr/>
            <p:nvPr/>
          </p:nvGrpSpPr>
          <p:grpSpPr>
            <a:xfrm>
              <a:off x="-2" y="-2"/>
              <a:ext cx="202368" cy="284795"/>
              <a:chOff x="-1" y="-1"/>
              <a:chExt cx="202366" cy="284793"/>
            </a:xfrm>
          </p:grpSpPr>
          <p:grpSp>
            <p:nvGrpSpPr>
              <p:cNvPr id="108" name="Rechteck 153">
                <a:extLst>
                  <a:ext uri="{FF2B5EF4-FFF2-40B4-BE49-F238E27FC236}">
                    <a16:creationId xmlns:a16="http://schemas.microsoft.com/office/drawing/2014/main" id="{7D669085-C065-4099-B1D7-1007E9392BDE}"/>
                  </a:ext>
                </a:extLst>
              </p:cNvPr>
              <p:cNvGrpSpPr/>
              <p:nvPr/>
            </p:nvGrpSpPr>
            <p:grpSpPr>
              <a:xfrm>
                <a:off x="1" y="3736"/>
                <a:ext cx="202364" cy="281056"/>
                <a:chOff x="-1" y="0"/>
                <a:chExt cx="202363" cy="281054"/>
              </a:xfrm>
            </p:grpSpPr>
            <p:sp>
              <p:nvSpPr>
                <p:cNvPr id="110" name="Rechteck">
                  <a:extLst>
                    <a:ext uri="{FF2B5EF4-FFF2-40B4-BE49-F238E27FC236}">
                      <a16:creationId xmlns:a16="http://schemas.microsoft.com/office/drawing/2014/main" id="{9730AC51-6083-42B6-B97B-97AB82E314B9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202363" cy="28105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/>
                  </a:pPr>
                  <a:endParaRPr sz="600"/>
                </a:p>
              </p:txBody>
            </p:sp>
            <p:sp>
              <p:nvSpPr>
                <p:cNvPr id="111" name="App">
                  <a:extLst>
                    <a:ext uri="{FF2B5EF4-FFF2-40B4-BE49-F238E27FC236}">
                      <a16:creationId xmlns:a16="http://schemas.microsoft.com/office/drawing/2014/main" id="{7087020C-FB00-4641-A499-8C50606C46B8}"/>
                    </a:ext>
                  </a:extLst>
                </p:cNvPr>
                <p:cNvSpPr txBox="1"/>
                <p:nvPr/>
              </p:nvSpPr>
              <p:spPr>
                <a:xfrm>
                  <a:off x="-1" y="108580"/>
                  <a:ext cx="202363" cy="63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200"/>
                    </a:spcBef>
                    <a:defRPr sz="500"/>
                  </a:lvl1pPr>
                </a:lstStyle>
                <a:p>
                  <a:r>
                    <a:rPr sz="600" dirty="0"/>
                    <a:t>App</a:t>
                  </a:r>
                </a:p>
              </p:txBody>
            </p:sp>
          </p:grpSp>
          <p:sp>
            <p:nvSpPr>
              <p:cNvPr id="109" name="Rechteck 154">
                <a:extLst>
                  <a:ext uri="{FF2B5EF4-FFF2-40B4-BE49-F238E27FC236}">
                    <a16:creationId xmlns:a16="http://schemas.microsoft.com/office/drawing/2014/main" id="{29657233-337B-4808-95F4-1F3545810813}"/>
                  </a:ext>
                </a:extLst>
              </p:cNvPr>
              <p:cNvSpPr/>
              <p:nvPr/>
            </p:nvSpPr>
            <p:spPr>
              <a:xfrm>
                <a:off x="-1" y="-1"/>
                <a:ext cx="202363" cy="77854"/>
              </a:xfrm>
              <a:prstGeom prst="rect">
                <a:avLst/>
              </a:prstGeom>
              <a:solidFill>
                <a:srgbClr val="80808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</p:grpSp>
        <p:sp>
          <p:nvSpPr>
            <p:cNvPr id="105" name="Oval 83">
              <a:extLst>
                <a:ext uri="{FF2B5EF4-FFF2-40B4-BE49-F238E27FC236}">
                  <a16:creationId xmlns:a16="http://schemas.microsoft.com/office/drawing/2014/main" id="{B02CD5AE-B82F-4D54-8F40-98D962C48F26}"/>
                </a:ext>
              </a:extLst>
            </p:cNvPr>
            <p:cNvSpPr/>
            <p:nvPr/>
          </p:nvSpPr>
          <p:spPr>
            <a:xfrm>
              <a:off x="165995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106" name="Oval 84">
              <a:extLst>
                <a:ext uri="{FF2B5EF4-FFF2-40B4-BE49-F238E27FC236}">
                  <a16:creationId xmlns:a16="http://schemas.microsoft.com/office/drawing/2014/main" id="{9EFF184A-4CC9-426A-BD72-0B7E107B6B7A}"/>
                </a:ext>
              </a:extLst>
            </p:cNvPr>
            <p:cNvSpPr/>
            <p:nvPr/>
          </p:nvSpPr>
          <p:spPr>
            <a:xfrm>
              <a:off x="140368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107" name="Oval 85">
              <a:extLst>
                <a:ext uri="{FF2B5EF4-FFF2-40B4-BE49-F238E27FC236}">
                  <a16:creationId xmlns:a16="http://schemas.microsoft.com/office/drawing/2014/main" id="{A59EF067-EF45-4EFA-ABE6-CF3EB24F4414}"/>
                </a:ext>
              </a:extLst>
            </p:cNvPr>
            <p:cNvSpPr/>
            <p:nvPr/>
          </p:nvSpPr>
          <p:spPr>
            <a:xfrm>
              <a:off x="114740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</p:grpSp>
      <p:grpSp>
        <p:nvGrpSpPr>
          <p:cNvPr id="45" name="Gruppieren 106">
            <a:extLst>
              <a:ext uri="{FF2B5EF4-FFF2-40B4-BE49-F238E27FC236}">
                <a16:creationId xmlns:a16="http://schemas.microsoft.com/office/drawing/2014/main" id="{3872977F-453F-457C-9E34-2ED82D688B91}"/>
              </a:ext>
            </a:extLst>
          </p:cNvPr>
          <p:cNvGrpSpPr/>
          <p:nvPr/>
        </p:nvGrpSpPr>
        <p:grpSpPr>
          <a:xfrm>
            <a:off x="1514906" y="3921742"/>
            <a:ext cx="297679" cy="401392"/>
            <a:chOff x="0" y="-1"/>
            <a:chExt cx="214937" cy="277767"/>
          </a:xfrm>
        </p:grpSpPr>
        <p:grpSp>
          <p:nvGrpSpPr>
            <p:cNvPr id="100" name="Freeform 87">
              <a:extLst>
                <a:ext uri="{FF2B5EF4-FFF2-40B4-BE49-F238E27FC236}">
                  <a16:creationId xmlns:a16="http://schemas.microsoft.com/office/drawing/2014/main" id="{05539815-AD08-4DFD-9D39-9C958941E6DE}"/>
                </a:ext>
              </a:extLst>
            </p:cNvPr>
            <p:cNvGrpSpPr/>
            <p:nvPr/>
          </p:nvGrpSpPr>
          <p:grpSpPr>
            <a:xfrm>
              <a:off x="0" y="-1"/>
              <a:ext cx="214937" cy="277767"/>
              <a:chOff x="0" y="0"/>
              <a:chExt cx="214936" cy="277765"/>
            </a:xfrm>
          </p:grpSpPr>
          <p:sp>
            <p:nvSpPr>
              <p:cNvPr id="102" name="Form">
                <a:extLst>
                  <a:ext uri="{FF2B5EF4-FFF2-40B4-BE49-F238E27FC236}">
                    <a16:creationId xmlns:a16="http://schemas.microsoft.com/office/drawing/2014/main" id="{3E5303C2-AEDF-4041-8F22-94DBBF9CACB6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  <p:sp>
            <p:nvSpPr>
              <p:cNvPr id="103" name="Data">
                <a:extLst>
                  <a:ext uri="{FF2B5EF4-FFF2-40B4-BE49-F238E27FC236}">
                    <a16:creationId xmlns:a16="http://schemas.microsoft.com/office/drawing/2014/main" id="{020C39AA-7E6C-4F4A-8DF5-E11B8DF4B381}"/>
                  </a:ext>
                </a:extLst>
              </p:cNvPr>
              <p:cNvSpPr txBox="1"/>
              <p:nvPr/>
            </p:nvSpPr>
            <p:spPr>
              <a:xfrm>
                <a:off x="0" y="121493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sz="600" dirty="0"/>
                  <a:t>Data</a:t>
                </a:r>
              </a:p>
            </p:txBody>
          </p:sp>
        </p:grpSp>
        <p:sp>
          <p:nvSpPr>
            <p:cNvPr id="101" name="Freeform 88">
              <a:extLst>
                <a:ext uri="{FF2B5EF4-FFF2-40B4-BE49-F238E27FC236}">
                  <a16:creationId xmlns:a16="http://schemas.microsoft.com/office/drawing/2014/main" id="{59820D05-ED31-4C57-B77C-D91C83A1900E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grpSp>
        <p:nvGrpSpPr>
          <p:cNvPr id="46" name="Gruppieren 107">
            <a:extLst>
              <a:ext uri="{FF2B5EF4-FFF2-40B4-BE49-F238E27FC236}">
                <a16:creationId xmlns:a16="http://schemas.microsoft.com/office/drawing/2014/main" id="{76B926F5-6285-49AF-A55A-DCB3C13D0084}"/>
              </a:ext>
            </a:extLst>
          </p:cNvPr>
          <p:cNvGrpSpPr/>
          <p:nvPr/>
        </p:nvGrpSpPr>
        <p:grpSpPr>
          <a:xfrm>
            <a:off x="1514907" y="4443257"/>
            <a:ext cx="297687" cy="401392"/>
            <a:chOff x="-6" y="-1"/>
            <a:chExt cx="214943" cy="277767"/>
          </a:xfrm>
        </p:grpSpPr>
        <p:grpSp>
          <p:nvGrpSpPr>
            <p:cNvPr id="96" name="Freeform 87">
              <a:extLst>
                <a:ext uri="{FF2B5EF4-FFF2-40B4-BE49-F238E27FC236}">
                  <a16:creationId xmlns:a16="http://schemas.microsoft.com/office/drawing/2014/main" id="{53D1AC12-A282-41FB-8C1C-034157795AF6}"/>
                </a:ext>
              </a:extLst>
            </p:cNvPr>
            <p:cNvGrpSpPr/>
            <p:nvPr/>
          </p:nvGrpSpPr>
          <p:grpSpPr>
            <a:xfrm>
              <a:off x="-6" y="-1"/>
              <a:ext cx="214943" cy="277767"/>
              <a:chOff x="-6" y="0"/>
              <a:chExt cx="214942" cy="277765"/>
            </a:xfrm>
          </p:grpSpPr>
          <p:sp>
            <p:nvSpPr>
              <p:cNvPr id="98" name="Form">
                <a:extLst>
                  <a:ext uri="{FF2B5EF4-FFF2-40B4-BE49-F238E27FC236}">
                    <a16:creationId xmlns:a16="http://schemas.microsoft.com/office/drawing/2014/main" id="{29612180-C911-4C48-849B-834B08F8F621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  <p:sp>
            <p:nvSpPr>
              <p:cNvPr id="99" name="Meta">
                <a:extLst>
                  <a:ext uri="{FF2B5EF4-FFF2-40B4-BE49-F238E27FC236}">
                    <a16:creationId xmlns:a16="http://schemas.microsoft.com/office/drawing/2014/main" id="{2C0B4234-2277-446A-88E3-61A030CB1EC1}"/>
                  </a:ext>
                </a:extLst>
              </p:cNvPr>
              <p:cNvSpPr txBox="1"/>
              <p:nvPr/>
            </p:nvSpPr>
            <p:spPr>
              <a:xfrm>
                <a:off x="-6" y="123316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sz="600" dirty="0"/>
                  <a:t>Meta</a:t>
                </a:r>
              </a:p>
            </p:txBody>
          </p:sp>
        </p:grpSp>
        <p:sp>
          <p:nvSpPr>
            <p:cNvPr id="97" name="Freeform 88">
              <a:extLst>
                <a:ext uri="{FF2B5EF4-FFF2-40B4-BE49-F238E27FC236}">
                  <a16:creationId xmlns:a16="http://schemas.microsoft.com/office/drawing/2014/main" id="{E93A7BE2-6E8E-419E-82A1-57A7DC43FD0F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grpSp>
        <p:nvGrpSpPr>
          <p:cNvPr id="47" name="Gruppieren 108">
            <a:extLst>
              <a:ext uri="{FF2B5EF4-FFF2-40B4-BE49-F238E27FC236}">
                <a16:creationId xmlns:a16="http://schemas.microsoft.com/office/drawing/2014/main" id="{63CC83CA-0689-403B-AC64-6142279C161E}"/>
              </a:ext>
            </a:extLst>
          </p:cNvPr>
          <p:cNvGrpSpPr/>
          <p:nvPr/>
        </p:nvGrpSpPr>
        <p:grpSpPr>
          <a:xfrm>
            <a:off x="6193675" y="4962489"/>
            <a:ext cx="280271" cy="411550"/>
            <a:chOff x="-2" y="-2"/>
            <a:chExt cx="202368" cy="284795"/>
          </a:xfrm>
        </p:grpSpPr>
        <p:grpSp>
          <p:nvGrpSpPr>
            <p:cNvPr id="88" name="Gruppieren 139">
              <a:extLst>
                <a:ext uri="{FF2B5EF4-FFF2-40B4-BE49-F238E27FC236}">
                  <a16:creationId xmlns:a16="http://schemas.microsoft.com/office/drawing/2014/main" id="{C3AE6027-54CF-44C1-8605-2AFD7F6C6C63}"/>
                </a:ext>
              </a:extLst>
            </p:cNvPr>
            <p:cNvGrpSpPr/>
            <p:nvPr/>
          </p:nvGrpSpPr>
          <p:grpSpPr>
            <a:xfrm>
              <a:off x="-2" y="-2"/>
              <a:ext cx="202368" cy="284795"/>
              <a:chOff x="-1" y="-1"/>
              <a:chExt cx="202366" cy="284793"/>
            </a:xfrm>
          </p:grpSpPr>
          <p:grpSp>
            <p:nvGrpSpPr>
              <p:cNvPr id="92" name="Rechteck 143">
                <a:extLst>
                  <a:ext uri="{FF2B5EF4-FFF2-40B4-BE49-F238E27FC236}">
                    <a16:creationId xmlns:a16="http://schemas.microsoft.com/office/drawing/2014/main" id="{8DF7B87B-C70B-4A03-8739-0FC7D9EB0E58}"/>
                  </a:ext>
                </a:extLst>
              </p:cNvPr>
              <p:cNvGrpSpPr/>
              <p:nvPr/>
            </p:nvGrpSpPr>
            <p:grpSpPr>
              <a:xfrm>
                <a:off x="1" y="3736"/>
                <a:ext cx="202364" cy="281056"/>
                <a:chOff x="-1" y="0"/>
                <a:chExt cx="202363" cy="281054"/>
              </a:xfrm>
            </p:grpSpPr>
            <p:sp>
              <p:nvSpPr>
                <p:cNvPr id="94" name="Rechteck">
                  <a:extLst>
                    <a:ext uri="{FF2B5EF4-FFF2-40B4-BE49-F238E27FC236}">
                      <a16:creationId xmlns:a16="http://schemas.microsoft.com/office/drawing/2014/main" id="{60BB597E-1160-459B-ACA5-71144BA9FACB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202363" cy="28105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/>
                  </a:pPr>
                  <a:endParaRPr sz="600"/>
                </a:p>
              </p:txBody>
            </p:sp>
            <p:sp>
              <p:nvSpPr>
                <p:cNvPr id="95" name="App">
                  <a:extLst>
                    <a:ext uri="{FF2B5EF4-FFF2-40B4-BE49-F238E27FC236}">
                      <a16:creationId xmlns:a16="http://schemas.microsoft.com/office/drawing/2014/main" id="{8F026384-AF85-4B66-8BBC-3BAC096B5309}"/>
                    </a:ext>
                  </a:extLst>
                </p:cNvPr>
                <p:cNvSpPr txBox="1"/>
                <p:nvPr/>
              </p:nvSpPr>
              <p:spPr>
                <a:xfrm>
                  <a:off x="-1" y="108580"/>
                  <a:ext cx="202363" cy="63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200"/>
                    </a:spcBef>
                    <a:defRPr sz="500"/>
                  </a:lvl1pPr>
                </a:lstStyle>
                <a:p>
                  <a:r>
                    <a:rPr sz="600"/>
                    <a:t>App</a:t>
                  </a:r>
                </a:p>
              </p:txBody>
            </p:sp>
          </p:grpSp>
          <p:sp>
            <p:nvSpPr>
              <p:cNvPr id="93" name="Rechteck 144">
                <a:extLst>
                  <a:ext uri="{FF2B5EF4-FFF2-40B4-BE49-F238E27FC236}">
                    <a16:creationId xmlns:a16="http://schemas.microsoft.com/office/drawing/2014/main" id="{8D125A69-A0E7-4E80-B4C8-85F13E4F036A}"/>
                  </a:ext>
                </a:extLst>
              </p:cNvPr>
              <p:cNvSpPr/>
              <p:nvPr/>
            </p:nvSpPr>
            <p:spPr>
              <a:xfrm>
                <a:off x="-1" y="-1"/>
                <a:ext cx="202363" cy="77854"/>
              </a:xfrm>
              <a:prstGeom prst="rect">
                <a:avLst/>
              </a:prstGeom>
              <a:solidFill>
                <a:srgbClr val="80808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</p:grpSp>
        <p:sp>
          <p:nvSpPr>
            <p:cNvPr id="89" name="Oval 83">
              <a:extLst>
                <a:ext uri="{FF2B5EF4-FFF2-40B4-BE49-F238E27FC236}">
                  <a16:creationId xmlns:a16="http://schemas.microsoft.com/office/drawing/2014/main" id="{A2730F5B-E736-4DE0-AD82-7C8356C86439}"/>
                </a:ext>
              </a:extLst>
            </p:cNvPr>
            <p:cNvSpPr/>
            <p:nvPr/>
          </p:nvSpPr>
          <p:spPr>
            <a:xfrm>
              <a:off x="165995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90" name="Oval 84">
              <a:extLst>
                <a:ext uri="{FF2B5EF4-FFF2-40B4-BE49-F238E27FC236}">
                  <a16:creationId xmlns:a16="http://schemas.microsoft.com/office/drawing/2014/main" id="{1073722E-BDCD-4C5A-9630-6B0499B5B669}"/>
                </a:ext>
              </a:extLst>
            </p:cNvPr>
            <p:cNvSpPr/>
            <p:nvPr/>
          </p:nvSpPr>
          <p:spPr>
            <a:xfrm>
              <a:off x="140368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91" name="Oval 85">
              <a:extLst>
                <a:ext uri="{FF2B5EF4-FFF2-40B4-BE49-F238E27FC236}">
                  <a16:creationId xmlns:a16="http://schemas.microsoft.com/office/drawing/2014/main" id="{C068A368-A295-4422-B223-27488F6E6FAB}"/>
                </a:ext>
              </a:extLst>
            </p:cNvPr>
            <p:cNvSpPr/>
            <p:nvPr/>
          </p:nvSpPr>
          <p:spPr>
            <a:xfrm>
              <a:off x="114740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</p:grpSp>
      <p:grpSp>
        <p:nvGrpSpPr>
          <p:cNvPr id="48" name="Gruppieren 109">
            <a:extLst>
              <a:ext uri="{FF2B5EF4-FFF2-40B4-BE49-F238E27FC236}">
                <a16:creationId xmlns:a16="http://schemas.microsoft.com/office/drawing/2014/main" id="{C328E14A-7CB8-49D4-ABBB-40E4EEA04230}"/>
              </a:ext>
            </a:extLst>
          </p:cNvPr>
          <p:cNvGrpSpPr/>
          <p:nvPr/>
        </p:nvGrpSpPr>
        <p:grpSpPr>
          <a:xfrm>
            <a:off x="6154370" y="5045181"/>
            <a:ext cx="280270" cy="411548"/>
            <a:chOff x="-2" y="-2"/>
            <a:chExt cx="202368" cy="284795"/>
          </a:xfrm>
        </p:grpSpPr>
        <p:grpSp>
          <p:nvGrpSpPr>
            <p:cNvPr id="80" name="Gruppieren 133">
              <a:extLst>
                <a:ext uri="{FF2B5EF4-FFF2-40B4-BE49-F238E27FC236}">
                  <a16:creationId xmlns:a16="http://schemas.microsoft.com/office/drawing/2014/main" id="{EFC25862-D783-49FD-A332-7CF365A75477}"/>
                </a:ext>
              </a:extLst>
            </p:cNvPr>
            <p:cNvGrpSpPr/>
            <p:nvPr/>
          </p:nvGrpSpPr>
          <p:grpSpPr>
            <a:xfrm>
              <a:off x="-2" y="-2"/>
              <a:ext cx="202368" cy="284795"/>
              <a:chOff x="-1" y="-1"/>
              <a:chExt cx="202366" cy="284793"/>
            </a:xfrm>
          </p:grpSpPr>
          <p:grpSp>
            <p:nvGrpSpPr>
              <p:cNvPr id="84" name="Rechteck 137">
                <a:extLst>
                  <a:ext uri="{FF2B5EF4-FFF2-40B4-BE49-F238E27FC236}">
                    <a16:creationId xmlns:a16="http://schemas.microsoft.com/office/drawing/2014/main" id="{60139DE0-C802-4255-B547-E4EF70105CF3}"/>
                  </a:ext>
                </a:extLst>
              </p:cNvPr>
              <p:cNvGrpSpPr/>
              <p:nvPr/>
            </p:nvGrpSpPr>
            <p:grpSpPr>
              <a:xfrm>
                <a:off x="1" y="3736"/>
                <a:ext cx="202364" cy="281056"/>
                <a:chOff x="-1" y="0"/>
                <a:chExt cx="202363" cy="281054"/>
              </a:xfrm>
            </p:grpSpPr>
            <p:sp>
              <p:nvSpPr>
                <p:cNvPr id="86" name="Rechteck">
                  <a:extLst>
                    <a:ext uri="{FF2B5EF4-FFF2-40B4-BE49-F238E27FC236}">
                      <a16:creationId xmlns:a16="http://schemas.microsoft.com/office/drawing/2014/main" id="{D3A58990-4C6A-4AD0-8076-7E5272EED10D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202363" cy="28105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/>
                  </a:pPr>
                  <a:endParaRPr sz="600"/>
                </a:p>
              </p:txBody>
            </p:sp>
            <p:sp>
              <p:nvSpPr>
                <p:cNvPr id="87" name="App">
                  <a:extLst>
                    <a:ext uri="{FF2B5EF4-FFF2-40B4-BE49-F238E27FC236}">
                      <a16:creationId xmlns:a16="http://schemas.microsoft.com/office/drawing/2014/main" id="{F2DAD31B-4B9B-4F97-9E32-77BD77C3A72C}"/>
                    </a:ext>
                  </a:extLst>
                </p:cNvPr>
                <p:cNvSpPr txBox="1"/>
                <p:nvPr/>
              </p:nvSpPr>
              <p:spPr>
                <a:xfrm>
                  <a:off x="-1" y="108579"/>
                  <a:ext cx="202363" cy="63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200"/>
                    </a:spcBef>
                    <a:defRPr sz="500"/>
                  </a:lvl1pPr>
                </a:lstStyle>
                <a:p>
                  <a:r>
                    <a:rPr sz="600"/>
                    <a:t>App</a:t>
                  </a:r>
                </a:p>
              </p:txBody>
            </p:sp>
          </p:grpSp>
          <p:sp>
            <p:nvSpPr>
              <p:cNvPr id="85" name="Rechteck 138">
                <a:extLst>
                  <a:ext uri="{FF2B5EF4-FFF2-40B4-BE49-F238E27FC236}">
                    <a16:creationId xmlns:a16="http://schemas.microsoft.com/office/drawing/2014/main" id="{8915EC51-1820-470D-917D-EF2920ED08FE}"/>
                  </a:ext>
                </a:extLst>
              </p:cNvPr>
              <p:cNvSpPr/>
              <p:nvPr/>
            </p:nvSpPr>
            <p:spPr>
              <a:xfrm>
                <a:off x="-1" y="-1"/>
                <a:ext cx="202363" cy="77854"/>
              </a:xfrm>
              <a:prstGeom prst="rect">
                <a:avLst/>
              </a:prstGeom>
              <a:solidFill>
                <a:srgbClr val="80808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</p:grpSp>
        <p:sp>
          <p:nvSpPr>
            <p:cNvPr id="81" name="Oval 83">
              <a:extLst>
                <a:ext uri="{FF2B5EF4-FFF2-40B4-BE49-F238E27FC236}">
                  <a16:creationId xmlns:a16="http://schemas.microsoft.com/office/drawing/2014/main" id="{D759D23C-88A6-4442-B343-A8001632C037}"/>
                </a:ext>
              </a:extLst>
            </p:cNvPr>
            <p:cNvSpPr/>
            <p:nvPr/>
          </p:nvSpPr>
          <p:spPr>
            <a:xfrm>
              <a:off x="165995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82" name="Oval 84">
              <a:extLst>
                <a:ext uri="{FF2B5EF4-FFF2-40B4-BE49-F238E27FC236}">
                  <a16:creationId xmlns:a16="http://schemas.microsoft.com/office/drawing/2014/main" id="{63F67A7B-29DB-4F4A-83D1-BA8E0FB14313}"/>
                </a:ext>
              </a:extLst>
            </p:cNvPr>
            <p:cNvSpPr/>
            <p:nvPr/>
          </p:nvSpPr>
          <p:spPr>
            <a:xfrm>
              <a:off x="140368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83" name="Oval 85">
              <a:extLst>
                <a:ext uri="{FF2B5EF4-FFF2-40B4-BE49-F238E27FC236}">
                  <a16:creationId xmlns:a16="http://schemas.microsoft.com/office/drawing/2014/main" id="{91A96D12-AEB5-4BAC-80F1-ABAE1850EAC2}"/>
                </a:ext>
              </a:extLst>
            </p:cNvPr>
            <p:cNvSpPr/>
            <p:nvPr/>
          </p:nvSpPr>
          <p:spPr>
            <a:xfrm>
              <a:off x="114740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</p:grpSp>
      <p:grpSp>
        <p:nvGrpSpPr>
          <p:cNvPr id="49" name="Gruppieren 110">
            <a:extLst>
              <a:ext uri="{FF2B5EF4-FFF2-40B4-BE49-F238E27FC236}">
                <a16:creationId xmlns:a16="http://schemas.microsoft.com/office/drawing/2014/main" id="{0C10C8D3-8F4A-4798-82B2-95E6E9DCFC0B}"/>
              </a:ext>
            </a:extLst>
          </p:cNvPr>
          <p:cNvGrpSpPr/>
          <p:nvPr/>
        </p:nvGrpSpPr>
        <p:grpSpPr>
          <a:xfrm>
            <a:off x="6107815" y="5137326"/>
            <a:ext cx="280270" cy="411550"/>
            <a:chOff x="-2" y="-2"/>
            <a:chExt cx="202368" cy="284795"/>
          </a:xfrm>
        </p:grpSpPr>
        <p:grpSp>
          <p:nvGrpSpPr>
            <p:cNvPr id="72" name="Gruppieren 127">
              <a:extLst>
                <a:ext uri="{FF2B5EF4-FFF2-40B4-BE49-F238E27FC236}">
                  <a16:creationId xmlns:a16="http://schemas.microsoft.com/office/drawing/2014/main" id="{31AFF2DB-E4BC-41EA-8AAF-54C483C28EAB}"/>
                </a:ext>
              </a:extLst>
            </p:cNvPr>
            <p:cNvGrpSpPr/>
            <p:nvPr/>
          </p:nvGrpSpPr>
          <p:grpSpPr>
            <a:xfrm>
              <a:off x="-2" y="-2"/>
              <a:ext cx="202368" cy="284795"/>
              <a:chOff x="-1" y="-1"/>
              <a:chExt cx="202366" cy="284793"/>
            </a:xfrm>
          </p:grpSpPr>
          <p:grpSp>
            <p:nvGrpSpPr>
              <p:cNvPr id="76" name="Rechteck 131">
                <a:extLst>
                  <a:ext uri="{FF2B5EF4-FFF2-40B4-BE49-F238E27FC236}">
                    <a16:creationId xmlns:a16="http://schemas.microsoft.com/office/drawing/2014/main" id="{689A4D8E-4F38-48A6-A897-480158392A84}"/>
                  </a:ext>
                </a:extLst>
              </p:cNvPr>
              <p:cNvGrpSpPr/>
              <p:nvPr/>
            </p:nvGrpSpPr>
            <p:grpSpPr>
              <a:xfrm>
                <a:off x="1" y="3736"/>
                <a:ext cx="202364" cy="281056"/>
                <a:chOff x="-1" y="0"/>
                <a:chExt cx="202363" cy="281054"/>
              </a:xfrm>
            </p:grpSpPr>
            <p:sp>
              <p:nvSpPr>
                <p:cNvPr id="78" name="Rechteck">
                  <a:extLst>
                    <a:ext uri="{FF2B5EF4-FFF2-40B4-BE49-F238E27FC236}">
                      <a16:creationId xmlns:a16="http://schemas.microsoft.com/office/drawing/2014/main" id="{F24AF941-DEBF-47B3-8C32-EB23380C9D6A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202363" cy="28105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/>
                  </a:pPr>
                  <a:endParaRPr sz="600"/>
                </a:p>
              </p:txBody>
            </p:sp>
            <p:sp>
              <p:nvSpPr>
                <p:cNvPr id="79" name="App">
                  <a:extLst>
                    <a:ext uri="{FF2B5EF4-FFF2-40B4-BE49-F238E27FC236}">
                      <a16:creationId xmlns:a16="http://schemas.microsoft.com/office/drawing/2014/main" id="{AB4BFCD3-D277-4E3A-9AA3-AFAC20CA779B}"/>
                    </a:ext>
                  </a:extLst>
                </p:cNvPr>
                <p:cNvSpPr txBox="1"/>
                <p:nvPr/>
              </p:nvSpPr>
              <p:spPr>
                <a:xfrm>
                  <a:off x="-1" y="108580"/>
                  <a:ext cx="202363" cy="63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200"/>
                    </a:spcBef>
                    <a:defRPr sz="500"/>
                  </a:lvl1pPr>
                </a:lstStyle>
                <a:p>
                  <a:r>
                    <a:rPr sz="600"/>
                    <a:t>App</a:t>
                  </a:r>
                </a:p>
              </p:txBody>
            </p:sp>
          </p:grpSp>
          <p:sp>
            <p:nvSpPr>
              <p:cNvPr id="77" name="Rechteck 132">
                <a:extLst>
                  <a:ext uri="{FF2B5EF4-FFF2-40B4-BE49-F238E27FC236}">
                    <a16:creationId xmlns:a16="http://schemas.microsoft.com/office/drawing/2014/main" id="{BB44EF2B-1653-4897-A3B1-47368754218F}"/>
                  </a:ext>
                </a:extLst>
              </p:cNvPr>
              <p:cNvSpPr/>
              <p:nvPr/>
            </p:nvSpPr>
            <p:spPr>
              <a:xfrm>
                <a:off x="-1" y="-1"/>
                <a:ext cx="202363" cy="77854"/>
              </a:xfrm>
              <a:prstGeom prst="rect">
                <a:avLst/>
              </a:prstGeom>
              <a:solidFill>
                <a:srgbClr val="80808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</p:grpSp>
        <p:sp>
          <p:nvSpPr>
            <p:cNvPr id="73" name="Oval 83">
              <a:extLst>
                <a:ext uri="{FF2B5EF4-FFF2-40B4-BE49-F238E27FC236}">
                  <a16:creationId xmlns:a16="http://schemas.microsoft.com/office/drawing/2014/main" id="{1958F47D-8EEA-4F48-8B15-A31A4879D084}"/>
                </a:ext>
              </a:extLst>
            </p:cNvPr>
            <p:cNvSpPr/>
            <p:nvPr/>
          </p:nvSpPr>
          <p:spPr>
            <a:xfrm>
              <a:off x="165995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74" name="Oval 84">
              <a:extLst>
                <a:ext uri="{FF2B5EF4-FFF2-40B4-BE49-F238E27FC236}">
                  <a16:creationId xmlns:a16="http://schemas.microsoft.com/office/drawing/2014/main" id="{6A4C3123-F92B-4161-89EB-4F4DBC9B6AB5}"/>
                </a:ext>
              </a:extLst>
            </p:cNvPr>
            <p:cNvSpPr/>
            <p:nvPr/>
          </p:nvSpPr>
          <p:spPr>
            <a:xfrm>
              <a:off x="140368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75" name="Oval 85">
              <a:extLst>
                <a:ext uri="{FF2B5EF4-FFF2-40B4-BE49-F238E27FC236}">
                  <a16:creationId xmlns:a16="http://schemas.microsoft.com/office/drawing/2014/main" id="{679DDD9F-AD1D-4588-9C8E-753E1A7EC689}"/>
                </a:ext>
              </a:extLst>
            </p:cNvPr>
            <p:cNvSpPr/>
            <p:nvPr/>
          </p:nvSpPr>
          <p:spPr>
            <a:xfrm>
              <a:off x="114740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</p:grpSp>
      <p:grpSp>
        <p:nvGrpSpPr>
          <p:cNvPr id="50" name="Gruppieren 111">
            <a:extLst>
              <a:ext uri="{FF2B5EF4-FFF2-40B4-BE49-F238E27FC236}">
                <a16:creationId xmlns:a16="http://schemas.microsoft.com/office/drawing/2014/main" id="{A08C0759-C194-4E39-A348-36B9BBA834D0}"/>
              </a:ext>
            </a:extLst>
          </p:cNvPr>
          <p:cNvGrpSpPr/>
          <p:nvPr/>
        </p:nvGrpSpPr>
        <p:grpSpPr>
          <a:xfrm>
            <a:off x="1518047" y="5413327"/>
            <a:ext cx="280271" cy="411548"/>
            <a:chOff x="-2" y="-2"/>
            <a:chExt cx="202368" cy="284795"/>
          </a:xfrm>
        </p:grpSpPr>
        <p:grpSp>
          <p:nvGrpSpPr>
            <p:cNvPr id="64" name="Gruppieren 121">
              <a:extLst>
                <a:ext uri="{FF2B5EF4-FFF2-40B4-BE49-F238E27FC236}">
                  <a16:creationId xmlns:a16="http://schemas.microsoft.com/office/drawing/2014/main" id="{AA0DCF01-37DD-4407-BD99-628F37A31416}"/>
                </a:ext>
              </a:extLst>
            </p:cNvPr>
            <p:cNvGrpSpPr/>
            <p:nvPr/>
          </p:nvGrpSpPr>
          <p:grpSpPr>
            <a:xfrm>
              <a:off x="-2" y="-2"/>
              <a:ext cx="202368" cy="284795"/>
              <a:chOff x="-1" y="-1"/>
              <a:chExt cx="202366" cy="284793"/>
            </a:xfrm>
          </p:grpSpPr>
          <p:grpSp>
            <p:nvGrpSpPr>
              <p:cNvPr id="68" name="Rechteck 125">
                <a:extLst>
                  <a:ext uri="{FF2B5EF4-FFF2-40B4-BE49-F238E27FC236}">
                    <a16:creationId xmlns:a16="http://schemas.microsoft.com/office/drawing/2014/main" id="{E40F0CB6-8267-40FA-BF2F-8017A22FEA4D}"/>
                  </a:ext>
                </a:extLst>
              </p:cNvPr>
              <p:cNvGrpSpPr/>
              <p:nvPr/>
            </p:nvGrpSpPr>
            <p:grpSpPr>
              <a:xfrm>
                <a:off x="1" y="3736"/>
                <a:ext cx="202364" cy="281056"/>
                <a:chOff x="-1" y="0"/>
                <a:chExt cx="202363" cy="281054"/>
              </a:xfrm>
            </p:grpSpPr>
            <p:sp>
              <p:nvSpPr>
                <p:cNvPr id="70" name="Rechteck">
                  <a:extLst>
                    <a:ext uri="{FF2B5EF4-FFF2-40B4-BE49-F238E27FC236}">
                      <a16:creationId xmlns:a16="http://schemas.microsoft.com/office/drawing/2014/main" id="{107A0D77-23AC-48BE-B59D-D108496C8B0A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202363" cy="28105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/>
                  </a:pPr>
                  <a:endParaRPr sz="600"/>
                </a:p>
              </p:txBody>
            </p:sp>
            <p:sp>
              <p:nvSpPr>
                <p:cNvPr id="71" name="App">
                  <a:extLst>
                    <a:ext uri="{FF2B5EF4-FFF2-40B4-BE49-F238E27FC236}">
                      <a16:creationId xmlns:a16="http://schemas.microsoft.com/office/drawing/2014/main" id="{B79EEAD8-1139-4C54-BDDA-6BFEED514000}"/>
                    </a:ext>
                  </a:extLst>
                </p:cNvPr>
                <p:cNvSpPr txBox="1"/>
                <p:nvPr/>
              </p:nvSpPr>
              <p:spPr>
                <a:xfrm>
                  <a:off x="-1" y="108580"/>
                  <a:ext cx="202363" cy="63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200"/>
                    </a:spcBef>
                    <a:defRPr sz="500"/>
                  </a:lvl1pPr>
                </a:lstStyle>
                <a:p>
                  <a:r>
                    <a:rPr sz="600" dirty="0"/>
                    <a:t>App</a:t>
                  </a:r>
                </a:p>
              </p:txBody>
            </p:sp>
          </p:grpSp>
          <p:sp>
            <p:nvSpPr>
              <p:cNvPr id="69" name="Rechteck 126">
                <a:extLst>
                  <a:ext uri="{FF2B5EF4-FFF2-40B4-BE49-F238E27FC236}">
                    <a16:creationId xmlns:a16="http://schemas.microsoft.com/office/drawing/2014/main" id="{B19F46D1-0D49-4459-B320-98DB0A3E8AE6}"/>
                  </a:ext>
                </a:extLst>
              </p:cNvPr>
              <p:cNvSpPr/>
              <p:nvPr/>
            </p:nvSpPr>
            <p:spPr>
              <a:xfrm>
                <a:off x="-1" y="-1"/>
                <a:ext cx="202363" cy="77854"/>
              </a:xfrm>
              <a:prstGeom prst="rect">
                <a:avLst/>
              </a:prstGeom>
              <a:solidFill>
                <a:srgbClr val="80808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</p:grpSp>
        <p:sp>
          <p:nvSpPr>
            <p:cNvPr id="65" name="Oval 83">
              <a:extLst>
                <a:ext uri="{FF2B5EF4-FFF2-40B4-BE49-F238E27FC236}">
                  <a16:creationId xmlns:a16="http://schemas.microsoft.com/office/drawing/2014/main" id="{1468333A-C51A-4C7B-AF39-61708CD5342E}"/>
                </a:ext>
              </a:extLst>
            </p:cNvPr>
            <p:cNvSpPr/>
            <p:nvPr/>
          </p:nvSpPr>
          <p:spPr>
            <a:xfrm>
              <a:off x="165995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66" name="Oval 84">
              <a:extLst>
                <a:ext uri="{FF2B5EF4-FFF2-40B4-BE49-F238E27FC236}">
                  <a16:creationId xmlns:a16="http://schemas.microsoft.com/office/drawing/2014/main" id="{14419CD3-C14F-4D35-8AA9-F08681C180C9}"/>
                </a:ext>
              </a:extLst>
            </p:cNvPr>
            <p:cNvSpPr/>
            <p:nvPr/>
          </p:nvSpPr>
          <p:spPr>
            <a:xfrm>
              <a:off x="140368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67" name="Oval 85">
              <a:extLst>
                <a:ext uri="{FF2B5EF4-FFF2-40B4-BE49-F238E27FC236}">
                  <a16:creationId xmlns:a16="http://schemas.microsoft.com/office/drawing/2014/main" id="{06D1F6D9-59F6-41E1-B8F2-FBFFC7A6AC57}"/>
                </a:ext>
              </a:extLst>
            </p:cNvPr>
            <p:cNvSpPr/>
            <p:nvPr/>
          </p:nvSpPr>
          <p:spPr>
            <a:xfrm>
              <a:off x="114740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</p:grpSp>
      <p:grpSp>
        <p:nvGrpSpPr>
          <p:cNvPr id="51" name="Gruppieren 112">
            <a:extLst>
              <a:ext uri="{FF2B5EF4-FFF2-40B4-BE49-F238E27FC236}">
                <a16:creationId xmlns:a16="http://schemas.microsoft.com/office/drawing/2014/main" id="{E03D6C4F-80F5-4A9C-90E5-5A4C7F371639}"/>
              </a:ext>
            </a:extLst>
          </p:cNvPr>
          <p:cNvGrpSpPr/>
          <p:nvPr/>
        </p:nvGrpSpPr>
        <p:grpSpPr>
          <a:xfrm>
            <a:off x="4815733" y="2949869"/>
            <a:ext cx="2098874" cy="202821"/>
            <a:chOff x="0" y="0"/>
            <a:chExt cx="1515491" cy="140352"/>
          </a:xfrm>
        </p:grpSpPr>
        <p:sp>
          <p:nvSpPr>
            <p:cNvPr id="62" name="Gerade Verbindung mit Pfeil 119">
              <a:extLst>
                <a:ext uri="{FF2B5EF4-FFF2-40B4-BE49-F238E27FC236}">
                  <a16:creationId xmlns:a16="http://schemas.microsoft.com/office/drawing/2014/main" id="{77957EF7-B952-4B8D-B4D1-8AD3972BEA17}"/>
                </a:ext>
              </a:extLst>
            </p:cNvPr>
            <p:cNvSpPr/>
            <p:nvPr/>
          </p:nvSpPr>
          <p:spPr>
            <a:xfrm>
              <a:off x="-1" y="139020"/>
              <a:ext cx="1515493" cy="133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3" name="Gerade Verbindung mit Pfeil 120">
              <a:extLst>
                <a:ext uri="{FF2B5EF4-FFF2-40B4-BE49-F238E27FC236}">
                  <a16:creationId xmlns:a16="http://schemas.microsoft.com/office/drawing/2014/main" id="{7736056A-0759-4EB4-9675-9803032CFD1C}"/>
                </a:ext>
              </a:extLst>
            </p:cNvPr>
            <p:cNvSpPr/>
            <p:nvPr/>
          </p:nvSpPr>
          <p:spPr>
            <a:xfrm flipH="1">
              <a:off x="0" y="-1"/>
              <a:ext cx="1512968" cy="262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</p:grpSp>
      <p:grpSp>
        <p:nvGrpSpPr>
          <p:cNvPr id="52" name="Gruppieren 113">
            <a:extLst>
              <a:ext uri="{FF2B5EF4-FFF2-40B4-BE49-F238E27FC236}">
                <a16:creationId xmlns:a16="http://schemas.microsoft.com/office/drawing/2014/main" id="{4098865C-AF43-4909-B81A-27AAA9CE0EEF}"/>
              </a:ext>
            </a:extLst>
          </p:cNvPr>
          <p:cNvGrpSpPr/>
          <p:nvPr/>
        </p:nvGrpSpPr>
        <p:grpSpPr>
          <a:xfrm>
            <a:off x="5996398" y="3027883"/>
            <a:ext cx="297679" cy="401392"/>
            <a:chOff x="0" y="-1"/>
            <a:chExt cx="214937" cy="277767"/>
          </a:xfrm>
        </p:grpSpPr>
        <p:grpSp>
          <p:nvGrpSpPr>
            <p:cNvPr id="58" name="Freeform 87">
              <a:extLst>
                <a:ext uri="{FF2B5EF4-FFF2-40B4-BE49-F238E27FC236}">
                  <a16:creationId xmlns:a16="http://schemas.microsoft.com/office/drawing/2014/main" id="{B010853B-2718-403A-BD79-A94CA7D1F1D8}"/>
                </a:ext>
              </a:extLst>
            </p:cNvPr>
            <p:cNvGrpSpPr/>
            <p:nvPr/>
          </p:nvGrpSpPr>
          <p:grpSpPr>
            <a:xfrm>
              <a:off x="0" y="-1"/>
              <a:ext cx="214937" cy="277767"/>
              <a:chOff x="0" y="0"/>
              <a:chExt cx="214936" cy="277765"/>
            </a:xfrm>
          </p:grpSpPr>
          <p:sp>
            <p:nvSpPr>
              <p:cNvPr id="60" name="Form">
                <a:extLst>
                  <a:ext uri="{FF2B5EF4-FFF2-40B4-BE49-F238E27FC236}">
                    <a16:creationId xmlns:a16="http://schemas.microsoft.com/office/drawing/2014/main" id="{FBBD7A03-DF8C-4FF3-A67F-E9474920BDC8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  <p:sp>
            <p:nvSpPr>
              <p:cNvPr id="61" name="Data">
                <a:extLst>
                  <a:ext uri="{FF2B5EF4-FFF2-40B4-BE49-F238E27FC236}">
                    <a16:creationId xmlns:a16="http://schemas.microsoft.com/office/drawing/2014/main" id="{697F635E-F31A-49D2-827E-E0ED04198D69}"/>
                  </a:ext>
                </a:extLst>
              </p:cNvPr>
              <p:cNvSpPr txBox="1"/>
              <p:nvPr/>
            </p:nvSpPr>
            <p:spPr>
              <a:xfrm>
                <a:off x="0" y="128175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sz="600" dirty="0"/>
                  <a:t>Data</a:t>
                </a:r>
              </a:p>
            </p:txBody>
          </p:sp>
        </p:grpSp>
        <p:sp>
          <p:nvSpPr>
            <p:cNvPr id="59" name="Freeform 88">
              <a:extLst>
                <a:ext uri="{FF2B5EF4-FFF2-40B4-BE49-F238E27FC236}">
                  <a16:creationId xmlns:a16="http://schemas.microsoft.com/office/drawing/2014/main" id="{916A92F2-1649-4CDA-80AE-EC07A08B56AB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rgbClr val="FFFFFF"/>
            </a:solidFill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grpSp>
        <p:nvGrpSpPr>
          <p:cNvPr id="53" name="Gruppieren 114">
            <a:extLst>
              <a:ext uri="{FF2B5EF4-FFF2-40B4-BE49-F238E27FC236}">
                <a16:creationId xmlns:a16="http://schemas.microsoft.com/office/drawing/2014/main" id="{ACD6DB31-30F5-4601-BB26-053698257B66}"/>
              </a:ext>
            </a:extLst>
          </p:cNvPr>
          <p:cNvGrpSpPr/>
          <p:nvPr/>
        </p:nvGrpSpPr>
        <p:grpSpPr>
          <a:xfrm>
            <a:off x="5427552" y="2676028"/>
            <a:ext cx="297679" cy="401392"/>
            <a:chOff x="0" y="-1"/>
            <a:chExt cx="214937" cy="277767"/>
          </a:xfrm>
        </p:grpSpPr>
        <p:grpSp>
          <p:nvGrpSpPr>
            <p:cNvPr id="54" name="Freeform 87">
              <a:extLst>
                <a:ext uri="{FF2B5EF4-FFF2-40B4-BE49-F238E27FC236}">
                  <a16:creationId xmlns:a16="http://schemas.microsoft.com/office/drawing/2014/main" id="{1E80D25C-A2DA-4FCF-8FDB-D38F200CFA2C}"/>
                </a:ext>
              </a:extLst>
            </p:cNvPr>
            <p:cNvGrpSpPr/>
            <p:nvPr/>
          </p:nvGrpSpPr>
          <p:grpSpPr>
            <a:xfrm>
              <a:off x="0" y="-1"/>
              <a:ext cx="214937" cy="277767"/>
              <a:chOff x="0" y="0"/>
              <a:chExt cx="214936" cy="277765"/>
            </a:xfrm>
          </p:grpSpPr>
          <p:sp>
            <p:nvSpPr>
              <p:cNvPr id="56" name="Form">
                <a:extLst>
                  <a:ext uri="{FF2B5EF4-FFF2-40B4-BE49-F238E27FC236}">
                    <a16:creationId xmlns:a16="http://schemas.microsoft.com/office/drawing/2014/main" id="{50CA0709-2109-4AC5-8F27-E56CDECB0DCE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  <p:sp>
            <p:nvSpPr>
              <p:cNvPr id="57" name="Meta">
                <a:extLst>
                  <a:ext uri="{FF2B5EF4-FFF2-40B4-BE49-F238E27FC236}">
                    <a16:creationId xmlns:a16="http://schemas.microsoft.com/office/drawing/2014/main" id="{9E085EC0-BD6D-4BD0-A7EB-3E1061399430}"/>
                  </a:ext>
                </a:extLst>
              </p:cNvPr>
              <p:cNvSpPr txBox="1"/>
              <p:nvPr/>
            </p:nvSpPr>
            <p:spPr>
              <a:xfrm>
                <a:off x="0" y="116025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sz="600" dirty="0"/>
                  <a:t>Meta</a:t>
                </a:r>
              </a:p>
            </p:txBody>
          </p:sp>
        </p:grpSp>
        <p:sp>
          <p:nvSpPr>
            <p:cNvPr id="55" name="Freeform 88">
              <a:extLst>
                <a:ext uri="{FF2B5EF4-FFF2-40B4-BE49-F238E27FC236}">
                  <a16:creationId xmlns:a16="http://schemas.microsoft.com/office/drawing/2014/main" id="{CE884AEE-D3D2-43A8-84CA-CC10D0F03AF8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sp>
        <p:nvSpPr>
          <p:cNvPr id="146" name="Gerade Verbindung mit Pfeil 104">
            <a:extLst>
              <a:ext uri="{FF2B5EF4-FFF2-40B4-BE49-F238E27FC236}">
                <a16:creationId xmlns:a16="http://schemas.microsoft.com/office/drawing/2014/main" id="{BAF7552B-8E75-47F9-891B-269BEE29C2DA}"/>
              </a:ext>
            </a:extLst>
          </p:cNvPr>
          <p:cNvSpPr/>
          <p:nvPr/>
        </p:nvSpPr>
        <p:spPr>
          <a:xfrm flipV="1">
            <a:off x="6613019" y="3858456"/>
            <a:ext cx="533719" cy="1391374"/>
          </a:xfrm>
          <a:prstGeom prst="line">
            <a:avLst/>
          </a:prstGeom>
          <a:ln w="19050">
            <a:solidFill>
              <a:srgbClr val="000000"/>
            </a:solidFill>
            <a:prstDash val="sysDot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9" name="Gruppieren 105">
            <a:extLst>
              <a:ext uri="{FF2B5EF4-FFF2-40B4-BE49-F238E27FC236}">
                <a16:creationId xmlns:a16="http://schemas.microsoft.com/office/drawing/2014/main" id="{7F29F55E-6FD7-4487-893A-57A925DE5C94}"/>
              </a:ext>
            </a:extLst>
          </p:cNvPr>
          <p:cNvGrpSpPr/>
          <p:nvPr/>
        </p:nvGrpSpPr>
        <p:grpSpPr>
          <a:xfrm>
            <a:off x="6667725" y="4091802"/>
            <a:ext cx="280271" cy="411550"/>
            <a:chOff x="-2" y="-2"/>
            <a:chExt cx="202368" cy="284795"/>
          </a:xfrm>
        </p:grpSpPr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741056F5-530C-46CE-89CD-AAABD7B18DDB}"/>
                </a:ext>
              </a:extLst>
            </p:cNvPr>
            <p:cNvGrpSpPr/>
            <p:nvPr/>
          </p:nvGrpSpPr>
          <p:grpSpPr>
            <a:xfrm>
              <a:off x="-2" y="-2"/>
              <a:ext cx="202368" cy="284795"/>
              <a:chOff x="-1" y="-1"/>
              <a:chExt cx="202366" cy="284793"/>
            </a:xfrm>
          </p:grpSpPr>
          <p:grpSp>
            <p:nvGrpSpPr>
              <p:cNvPr id="154" name="Rechteck 153">
                <a:extLst>
                  <a:ext uri="{FF2B5EF4-FFF2-40B4-BE49-F238E27FC236}">
                    <a16:creationId xmlns:a16="http://schemas.microsoft.com/office/drawing/2014/main" id="{0E60E99B-AFBC-4FDF-9192-69D23A75A5C2}"/>
                  </a:ext>
                </a:extLst>
              </p:cNvPr>
              <p:cNvGrpSpPr/>
              <p:nvPr/>
            </p:nvGrpSpPr>
            <p:grpSpPr>
              <a:xfrm>
                <a:off x="1" y="3736"/>
                <a:ext cx="202364" cy="281056"/>
                <a:chOff x="-1" y="0"/>
                <a:chExt cx="202363" cy="281054"/>
              </a:xfrm>
            </p:grpSpPr>
            <p:sp>
              <p:nvSpPr>
                <p:cNvPr id="156" name="Rechteck">
                  <a:extLst>
                    <a:ext uri="{FF2B5EF4-FFF2-40B4-BE49-F238E27FC236}">
                      <a16:creationId xmlns:a16="http://schemas.microsoft.com/office/drawing/2014/main" id="{F3EDAB6D-20B2-4665-B429-3CDB9B6FC1D9}"/>
                    </a:ext>
                  </a:extLst>
                </p:cNvPr>
                <p:cNvSpPr/>
                <p:nvPr/>
              </p:nvSpPr>
              <p:spPr>
                <a:xfrm>
                  <a:off x="-1" y="0"/>
                  <a:ext cx="202363" cy="281054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/>
                  </a:pPr>
                  <a:endParaRPr sz="600"/>
                </a:p>
              </p:txBody>
            </p:sp>
            <p:sp>
              <p:nvSpPr>
                <p:cNvPr id="157" name="App">
                  <a:extLst>
                    <a:ext uri="{FF2B5EF4-FFF2-40B4-BE49-F238E27FC236}">
                      <a16:creationId xmlns:a16="http://schemas.microsoft.com/office/drawing/2014/main" id="{84117D3E-B64F-4912-AABD-6FABB82C40CB}"/>
                    </a:ext>
                  </a:extLst>
                </p:cNvPr>
                <p:cNvSpPr txBox="1"/>
                <p:nvPr/>
              </p:nvSpPr>
              <p:spPr>
                <a:xfrm>
                  <a:off x="-1" y="108580"/>
                  <a:ext cx="202363" cy="6389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a14="http://schemas.microsoft.com/office/mac/drawingml/2011/main" val="1"/>
                  </a:ext>
                </a:extLst>
              </p:spPr>
              <p:txBody>
                <a:bodyPr wrap="square" lIns="0" tIns="0" rIns="0" bIns="0" numCol="1" anchor="ctr">
                  <a:spAutoFit/>
                </a:bodyPr>
                <a:lstStyle>
                  <a:lvl1pPr algn="ctr">
                    <a:spcBef>
                      <a:spcPts val="200"/>
                    </a:spcBef>
                    <a:defRPr sz="500"/>
                  </a:lvl1pPr>
                </a:lstStyle>
                <a:p>
                  <a:r>
                    <a:rPr sz="600" dirty="0"/>
                    <a:t>App</a:t>
                  </a:r>
                </a:p>
              </p:txBody>
            </p:sp>
          </p:grpSp>
          <p:sp>
            <p:nvSpPr>
              <p:cNvPr id="155" name="Rechteck 154">
                <a:extLst>
                  <a:ext uri="{FF2B5EF4-FFF2-40B4-BE49-F238E27FC236}">
                    <a16:creationId xmlns:a16="http://schemas.microsoft.com/office/drawing/2014/main" id="{42D15397-86D6-46BC-9657-2AEF113D0735}"/>
                  </a:ext>
                </a:extLst>
              </p:cNvPr>
              <p:cNvSpPr/>
              <p:nvPr/>
            </p:nvSpPr>
            <p:spPr>
              <a:xfrm>
                <a:off x="-1" y="-1"/>
                <a:ext cx="202363" cy="77854"/>
              </a:xfrm>
              <a:prstGeom prst="rect">
                <a:avLst/>
              </a:prstGeom>
              <a:solidFill>
                <a:srgbClr val="808080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</p:grpSp>
        <p:sp>
          <p:nvSpPr>
            <p:cNvPr id="151" name="Oval 83">
              <a:extLst>
                <a:ext uri="{FF2B5EF4-FFF2-40B4-BE49-F238E27FC236}">
                  <a16:creationId xmlns:a16="http://schemas.microsoft.com/office/drawing/2014/main" id="{C083C190-3F04-4186-9C15-8E3BEDECF9FB}"/>
                </a:ext>
              </a:extLst>
            </p:cNvPr>
            <p:cNvSpPr/>
            <p:nvPr/>
          </p:nvSpPr>
          <p:spPr>
            <a:xfrm>
              <a:off x="165995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152" name="Oval 84">
              <a:extLst>
                <a:ext uri="{FF2B5EF4-FFF2-40B4-BE49-F238E27FC236}">
                  <a16:creationId xmlns:a16="http://schemas.microsoft.com/office/drawing/2014/main" id="{C166FCE0-7EF8-44AA-9DD2-3D027388ACE3}"/>
                </a:ext>
              </a:extLst>
            </p:cNvPr>
            <p:cNvSpPr/>
            <p:nvPr/>
          </p:nvSpPr>
          <p:spPr>
            <a:xfrm>
              <a:off x="140368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  <p:sp>
          <p:nvSpPr>
            <p:cNvPr id="153" name="Oval 85">
              <a:extLst>
                <a:ext uri="{FF2B5EF4-FFF2-40B4-BE49-F238E27FC236}">
                  <a16:creationId xmlns:a16="http://schemas.microsoft.com/office/drawing/2014/main" id="{7FBEEDB7-9AD3-47F7-8E7B-820DDCCC9E1E}"/>
                </a:ext>
              </a:extLst>
            </p:cNvPr>
            <p:cNvSpPr/>
            <p:nvPr/>
          </p:nvSpPr>
          <p:spPr>
            <a:xfrm>
              <a:off x="114740" y="13442"/>
              <a:ext cx="21495" cy="21495"/>
            </a:xfrm>
            <a:prstGeom prst="ellipse">
              <a:avLst/>
            </a:prstGeom>
            <a:solidFill>
              <a:srgbClr val="FFFFFF"/>
            </a:solidFill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500"/>
              </a:pPr>
              <a:endParaRPr sz="600"/>
            </a:p>
          </p:txBody>
        </p:sp>
      </p:grpSp>
      <p:grpSp>
        <p:nvGrpSpPr>
          <p:cNvPr id="158" name="Rectangle 13">
            <a:extLst>
              <a:ext uri="{FF2B5EF4-FFF2-40B4-BE49-F238E27FC236}">
                <a16:creationId xmlns:a16="http://schemas.microsoft.com/office/drawing/2014/main" id="{C3A2A582-13B7-48F0-A9AB-675F4E1D148E}"/>
              </a:ext>
            </a:extLst>
          </p:cNvPr>
          <p:cNvGrpSpPr/>
          <p:nvPr/>
        </p:nvGrpSpPr>
        <p:grpSpPr>
          <a:xfrm>
            <a:off x="5282864" y="3713250"/>
            <a:ext cx="1257106" cy="759769"/>
            <a:chOff x="0" y="0"/>
            <a:chExt cx="907692" cy="525767"/>
          </a:xfrm>
        </p:grpSpPr>
        <p:sp>
          <p:nvSpPr>
            <p:cNvPr id="159" name="Rechteck">
              <a:extLst>
                <a:ext uri="{FF2B5EF4-FFF2-40B4-BE49-F238E27FC236}">
                  <a16:creationId xmlns:a16="http://schemas.microsoft.com/office/drawing/2014/main" id="{76695BAB-B123-4D49-A5D0-DD6D61E9A21D}"/>
                </a:ext>
              </a:extLst>
            </p:cNvPr>
            <p:cNvSpPr/>
            <p:nvPr/>
          </p:nvSpPr>
          <p:spPr>
            <a:xfrm>
              <a:off x="0" y="0"/>
              <a:ext cx="907692" cy="525767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300"/>
                </a:spcBef>
                <a:defRPr sz="1100"/>
              </a:pPr>
              <a:endParaRPr/>
            </a:p>
          </p:txBody>
        </p:sp>
        <p:sp>
          <p:nvSpPr>
            <p:cNvPr id="160" name="App Store">
              <a:extLst>
                <a:ext uri="{FF2B5EF4-FFF2-40B4-BE49-F238E27FC236}">
                  <a16:creationId xmlns:a16="http://schemas.microsoft.com/office/drawing/2014/main" id="{22CFF729-B5B8-4450-86DB-3E1F4F0E9B6C}"/>
                </a:ext>
              </a:extLst>
            </p:cNvPr>
            <p:cNvSpPr txBox="1"/>
            <p:nvPr/>
          </p:nvSpPr>
          <p:spPr>
            <a:xfrm>
              <a:off x="0" y="100485"/>
              <a:ext cx="907692" cy="324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spcBef>
                  <a:spcPts val="300"/>
                </a:spcBef>
                <a:defRPr sz="1100"/>
              </a:pPr>
              <a:r>
                <a:rPr lang="de-DE" dirty="0"/>
                <a:t>  Clearing</a:t>
              </a:r>
            </a:p>
            <a:p>
              <a:pPr>
                <a:spcBef>
                  <a:spcPts val="300"/>
                </a:spcBef>
                <a:defRPr sz="1100"/>
              </a:pPr>
              <a:r>
                <a:rPr lang="de-DE" dirty="0"/>
                <a:t>  House</a:t>
              </a:r>
              <a:endParaRPr dirty="0"/>
            </a:p>
          </p:txBody>
        </p:sp>
      </p:grpSp>
      <p:grpSp>
        <p:nvGrpSpPr>
          <p:cNvPr id="193" name="Gruppieren 100">
            <a:extLst>
              <a:ext uri="{FF2B5EF4-FFF2-40B4-BE49-F238E27FC236}">
                <a16:creationId xmlns:a16="http://schemas.microsoft.com/office/drawing/2014/main" id="{1D1AE54B-0B6B-4CE5-9F10-A285952CB390}"/>
              </a:ext>
            </a:extLst>
          </p:cNvPr>
          <p:cNvGrpSpPr/>
          <p:nvPr/>
        </p:nvGrpSpPr>
        <p:grpSpPr>
          <a:xfrm>
            <a:off x="6165256" y="3808467"/>
            <a:ext cx="297679" cy="401393"/>
            <a:chOff x="0" y="-1"/>
            <a:chExt cx="214937" cy="277767"/>
          </a:xfrm>
          <a:solidFill>
            <a:schemeClr val="bg2">
              <a:lumMod val="50000"/>
            </a:schemeClr>
          </a:solidFill>
        </p:grpSpPr>
        <p:sp>
          <p:nvSpPr>
            <p:cNvPr id="196" name="Form">
              <a:extLst>
                <a:ext uri="{FF2B5EF4-FFF2-40B4-BE49-F238E27FC236}">
                  <a16:creationId xmlns:a16="http://schemas.microsoft.com/office/drawing/2014/main" id="{E981CAB6-748B-4D99-8998-21F3545ADB16}"/>
                </a:ext>
              </a:extLst>
            </p:cNvPr>
            <p:cNvSpPr/>
            <p:nvPr/>
          </p:nvSpPr>
          <p:spPr>
            <a:xfrm>
              <a:off x="0" y="-1"/>
              <a:ext cx="214937" cy="27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32" y="0"/>
                  </a:moveTo>
                  <a:lnTo>
                    <a:pt x="21600" y="4307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16532" y="0"/>
                  </a:lnTo>
                  <a:close/>
                </a:path>
              </a:pathLst>
            </a:custGeom>
            <a:grp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500"/>
              </a:pPr>
              <a:endParaRPr sz="600">
                <a:solidFill>
                  <a:schemeClr val="bg1"/>
                </a:solidFill>
              </a:endParaRPr>
            </a:p>
          </p:txBody>
        </p:sp>
        <p:sp>
          <p:nvSpPr>
            <p:cNvPr id="195" name="Freeform 88">
              <a:extLst>
                <a:ext uri="{FF2B5EF4-FFF2-40B4-BE49-F238E27FC236}">
                  <a16:creationId xmlns:a16="http://schemas.microsoft.com/office/drawing/2014/main" id="{B0D85AAF-93E9-41A3-AEC6-B02F5A448BD0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grp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>
                <a:solidFill>
                  <a:schemeClr val="bg1"/>
                </a:solidFill>
              </a:endParaRPr>
            </a:p>
          </p:txBody>
        </p:sp>
      </p:grpSp>
      <p:grpSp>
        <p:nvGrpSpPr>
          <p:cNvPr id="198" name="Gruppieren 101">
            <a:extLst>
              <a:ext uri="{FF2B5EF4-FFF2-40B4-BE49-F238E27FC236}">
                <a16:creationId xmlns:a16="http://schemas.microsoft.com/office/drawing/2014/main" id="{DFEE77FE-9ACC-48F3-98B8-7E9998BE3086}"/>
              </a:ext>
            </a:extLst>
          </p:cNvPr>
          <p:cNvGrpSpPr/>
          <p:nvPr/>
        </p:nvGrpSpPr>
        <p:grpSpPr>
          <a:xfrm>
            <a:off x="6129894" y="3902500"/>
            <a:ext cx="297679" cy="401393"/>
            <a:chOff x="0" y="-1"/>
            <a:chExt cx="214937" cy="277767"/>
          </a:xfrm>
          <a:solidFill>
            <a:schemeClr val="bg2">
              <a:lumMod val="50000"/>
            </a:schemeClr>
          </a:solidFill>
        </p:grpSpPr>
        <p:sp>
          <p:nvSpPr>
            <p:cNvPr id="201" name="Form">
              <a:extLst>
                <a:ext uri="{FF2B5EF4-FFF2-40B4-BE49-F238E27FC236}">
                  <a16:creationId xmlns:a16="http://schemas.microsoft.com/office/drawing/2014/main" id="{BC2BBBC4-68A3-45F9-9161-92E48BDD5D66}"/>
                </a:ext>
              </a:extLst>
            </p:cNvPr>
            <p:cNvSpPr/>
            <p:nvPr/>
          </p:nvSpPr>
          <p:spPr>
            <a:xfrm>
              <a:off x="0" y="-1"/>
              <a:ext cx="214937" cy="277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32" y="0"/>
                  </a:moveTo>
                  <a:lnTo>
                    <a:pt x="21600" y="4307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16532" y="0"/>
                  </a:lnTo>
                  <a:close/>
                </a:path>
              </a:pathLst>
            </a:custGeom>
            <a:grp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500"/>
              </a:pPr>
              <a:endParaRPr sz="600">
                <a:solidFill>
                  <a:schemeClr val="bg1"/>
                </a:solidFill>
              </a:endParaRPr>
            </a:p>
          </p:txBody>
        </p:sp>
        <p:sp>
          <p:nvSpPr>
            <p:cNvPr id="200" name="Freeform 88">
              <a:extLst>
                <a:ext uri="{FF2B5EF4-FFF2-40B4-BE49-F238E27FC236}">
                  <a16:creationId xmlns:a16="http://schemas.microsoft.com/office/drawing/2014/main" id="{F717067A-D0F0-49D6-A88F-AA0B5F518D60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grp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>
                <a:solidFill>
                  <a:schemeClr val="bg1"/>
                </a:solidFill>
              </a:endParaRPr>
            </a:p>
          </p:txBody>
        </p:sp>
      </p:grpSp>
      <p:grpSp>
        <p:nvGrpSpPr>
          <p:cNvPr id="203" name="Gruppieren 102">
            <a:extLst>
              <a:ext uri="{FF2B5EF4-FFF2-40B4-BE49-F238E27FC236}">
                <a16:creationId xmlns:a16="http://schemas.microsoft.com/office/drawing/2014/main" id="{83DE05F9-0EE5-4C3C-8082-64B9A025716B}"/>
              </a:ext>
            </a:extLst>
          </p:cNvPr>
          <p:cNvGrpSpPr/>
          <p:nvPr/>
        </p:nvGrpSpPr>
        <p:grpSpPr>
          <a:xfrm>
            <a:off x="6090588" y="3995420"/>
            <a:ext cx="297680" cy="401393"/>
            <a:chOff x="-1" y="-1"/>
            <a:chExt cx="214938" cy="277767"/>
          </a:xfrm>
          <a:solidFill>
            <a:schemeClr val="bg2">
              <a:lumMod val="50000"/>
            </a:schemeClr>
          </a:solidFill>
        </p:grpSpPr>
        <p:grpSp>
          <p:nvGrpSpPr>
            <p:cNvPr id="204" name="Freeform 87">
              <a:extLst>
                <a:ext uri="{FF2B5EF4-FFF2-40B4-BE49-F238E27FC236}">
                  <a16:creationId xmlns:a16="http://schemas.microsoft.com/office/drawing/2014/main" id="{D07D744A-59CF-4955-9187-7D4535DFE612}"/>
                </a:ext>
              </a:extLst>
            </p:cNvPr>
            <p:cNvGrpSpPr/>
            <p:nvPr/>
          </p:nvGrpSpPr>
          <p:grpSpPr>
            <a:xfrm>
              <a:off x="-1" y="-1"/>
              <a:ext cx="214938" cy="277767"/>
              <a:chOff x="-1" y="0"/>
              <a:chExt cx="214937" cy="277765"/>
            </a:xfrm>
            <a:grpFill/>
          </p:grpSpPr>
          <p:sp>
            <p:nvSpPr>
              <p:cNvPr id="206" name="Form">
                <a:extLst>
                  <a:ext uri="{FF2B5EF4-FFF2-40B4-BE49-F238E27FC236}">
                    <a16:creationId xmlns:a16="http://schemas.microsoft.com/office/drawing/2014/main" id="{15A26871-2BEE-42E3-B1DE-37D862834E27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grp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>
                  <a:solidFill>
                    <a:schemeClr val="bg1"/>
                  </a:solidFill>
                </a:endParaRPr>
              </a:p>
            </p:txBody>
          </p:sp>
          <p:sp>
            <p:nvSpPr>
              <p:cNvPr id="207" name="Meta">
                <a:extLst>
                  <a:ext uri="{FF2B5EF4-FFF2-40B4-BE49-F238E27FC236}">
                    <a16:creationId xmlns:a16="http://schemas.microsoft.com/office/drawing/2014/main" id="{42CE1273-F365-4463-B46C-E7B8C8518704}"/>
                  </a:ext>
                </a:extLst>
              </p:cNvPr>
              <p:cNvSpPr txBox="1"/>
              <p:nvPr/>
            </p:nvSpPr>
            <p:spPr>
              <a:xfrm>
                <a:off x="-1" y="110227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lang="de-DE" sz="600" dirty="0" err="1">
                    <a:solidFill>
                      <a:schemeClr val="bg1"/>
                    </a:solidFill>
                  </a:rPr>
                  <a:t>Contract</a:t>
                </a:r>
                <a:endParaRPr sz="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5" name="Freeform 88">
              <a:extLst>
                <a:ext uri="{FF2B5EF4-FFF2-40B4-BE49-F238E27FC236}">
                  <a16:creationId xmlns:a16="http://schemas.microsoft.com/office/drawing/2014/main" id="{5F7D8B49-9749-4298-8EA2-1EA83C58DAC3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grp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>
                <a:solidFill>
                  <a:schemeClr val="bg1"/>
                </a:solidFill>
              </a:endParaRPr>
            </a:p>
          </p:txBody>
        </p:sp>
      </p:grpSp>
      <p:sp>
        <p:nvSpPr>
          <p:cNvPr id="218" name="Rectangle 150">
            <a:extLst>
              <a:ext uri="{FF2B5EF4-FFF2-40B4-BE49-F238E27FC236}">
                <a16:creationId xmlns:a16="http://schemas.microsoft.com/office/drawing/2014/main" id="{BB19F507-90A4-49A6-8ADA-BA1149E8F8DF}"/>
              </a:ext>
            </a:extLst>
          </p:cNvPr>
          <p:cNvSpPr txBox="1"/>
          <p:nvPr/>
        </p:nvSpPr>
        <p:spPr>
          <a:xfrm>
            <a:off x="1954550" y="4958654"/>
            <a:ext cx="182154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400"/>
              </a:spcBef>
              <a:defRPr sz="800"/>
            </a:pPr>
            <a:r>
              <a:rPr lang="en-US" dirty="0"/>
              <a:t>Contracts on records and logs on data transactions, if required by the contracts</a:t>
            </a:r>
          </a:p>
        </p:txBody>
      </p:sp>
      <p:grpSp>
        <p:nvGrpSpPr>
          <p:cNvPr id="219" name="Gruppieren 107">
            <a:extLst>
              <a:ext uri="{FF2B5EF4-FFF2-40B4-BE49-F238E27FC236}">
                <a16:creationId xmlns:a16="http://schemas.microsoft.com/office/drawing/2014/main" id="{D882E176-BA4E-422D-9993-35114D57841B}"/>
              </a:ext>
            </a:extLst>
          </p:cNvPr>
          <p:cNvGrpSpPr/>
          <p:nvPr/>
        </p:nvGrpSpPr>
        <p:grpSpPr>
          <a:xfrm>
            <a:off x="1507497" y="4931338"/>
            <a:ext cx="305097" cy="401393"/>
            <a:chOff x="-5356" y="-1"/>
            <a:chExt cx="220293" cy="277767"/>
          </a:xfrm>
          <a:solidFill>
            <a:schemeClr val="bg2">
              <a:lumMod val="50000"/>
            </a:schemeClr>
          </a:solidFill>
        </p:grpSpPr>
        <p:grpSp>
          <p:nvGrpSpPr>
            <p:cNvPr id="220" name="Freeform 87">
              <a:extLst>
                <a:ext uri="{FF2B5EF4-FFF2-40B4-BE49-F238E27FC236}">
                  <a16:creationId xmlns:a16="http://schemas.microsoft.com/office/drawing/2014/main" id="{9D0CCCFC-0396-4FCD-9ED5-D2872037AE14}"/>
                </a:ext>
              </a:extLst>
            </p:cNvPr>
            <p:cNvGrpSpPr/>
            <p:nvPr/>
          </p:nvGrpSpPr>
          <p:grpSpPr>
            <a:xfrm>
              <a:off x="-5356" y="-1"/>
              <a:ext cx="220293" cy="277767"/>
              <a:chOff x="-5356" y="0"/>
              <a:chExt cx="220292" cy="277765"/>
            </a:xfrm>
            <a:grpFill/>
          </p:grpSpPr>
          <p:sp>
            <p:nvSpPr>
              <p:cNvPr id="222" name="Form">
                <a:extLst>
                  <a:ext uri="{FF2B5EF4-FFF2-40B4-BE49-F238E27FC236}">
                    <a16:creationId xmlns:a16="http://schemas.microsoft.com/office/drawing/2014/main" id="{35DBB47F-73A2-4980-A614-3431EE488A9C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grpFill/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>
                  <a:solidFill>
                    <a:schemeClr val="bg1"/>
                  </a:solidFill>
                </a:endParaRPr>
              </a:p>
            </p:txBody>
          </p:sp>
          <p:sp>
            <p:nvSpPr>
              <p:cNvPr id="223" name="Meta">
                <a:extLst>
                  <a:ext uri="{FF2B5EF4-FFF2-40B4-BE49-F238E27FC236}">
                    <a16:creationId xmlns:a16="http://schemas.microsoft.com/office/drawing/2014/main" id="{2BEBB9DF-7B39-4460-960F-2E0995EFA986}"/>
                  </a:ext>
                </a:extLst>
              </p:cNvPr>
              <p:cNvSpPr txBox="1"/>
              <p:nvPr/>
            </p:nvSpPr>
            <p:spPr>
              <a:xfrm>
                <a:off x="-5356" y="110180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lang="de-DE" sz="600" dirty="0" err="1">
                    <a:solidFill>
                      <a:schemeClr val="bg1"/>
                    </a:solidFill>
                  </a:rPr>
                  <a:t>Contract</a:t>
                </a:r>
                <a:endParaRPr sz="6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1" name="Freeform 88">
              <a:extLst>
                <a:ext uri="{FF2B5EF4-FFF2-40B4-BE49-F238E27FC236}">
                  <a16:creationId xmlns:a16="http://schemas.microsoft.com/office/drawing/2014/main" id="{6BB01422-D9C0-48F9-B66B-4ED2E2B42904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grp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>
                <a:solidFill>
                  <a:schemeClr val="bg1"/>
                </a:solidFill>
              </a:endParaRPr>
            </a:p>
          </p:txBody>
        </p:sp>
      </p:grpSp>
      <p:sp>
        <p:nvSpPr>
          <p:cNvPr id="224" name="Gerade Verbindung mit Pfeil 96">
            <a:extLst>
              <a:ext uri="{FF2B5EF4-FFF2-40B4-BE49-F238E27FC236}">
                <a16:creationId xmlns:a16="http://schemas.microsoft.com/office/drawing/2014/main" id="{217AB3B7-AF56-4A85-AF2E-35FEA266F3AB}"/>
              </a:ext>
            </a:extLst>
          </p:cNvPr>
          <p:cNvSpPr/>
          <p:nvPr/>
        </p:nvSpPr>
        <p:spPr>
          <a:xfrm>
            <a:off x="4815732" y="3571279"/>
            <a:ext cx="422742" cy="344317"/>
          </a:xfrm>
          <a:prstGeom prst="line">
            <a:avLst/>
          </a:prstGeom>
          <a:ln w="19050"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5" name="Gerade Verbindung mit Pfeil 96">
            <a:extLst>
              <a:ext uri="{FF2B5EF4-FFF2-40B4-BE49-F238E27FC236}">
                <a16:creationId xmlns:a16="http://schemas.microsoft.com/office/drawing/2014/main" id="{303F20D1-CF26-44E6-9618-5E62E8E34BD2}"/>
              </a:ext>
            </a:extLst>
          </p:cNvPr>
          <p:cNvSpPr/>
          <p:nvPr/>
        </p:nvSpPr>
        <p:spPr>
          <a:xfrm flipH="1">
            <a:off x="6619034" y="3549412"/>
            <a:ext cx="377655" cy="383884"/>
          </a:xfrm>
          <a:prstGeom prst="line">
            <a:avLst/>
          </a:prstGeom>
          <a:ln w="19050"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26" name="Rectangle 13">
            <a:extLst>
              <a:ext uri="{FF2B5EF4-FFF2-40B4-BE49-F238E27FC236}">
                <a16:creationId xmlns:a16="http://schemas.microsoft.com/office/drawing/2014/main" id="{14658C43-07F6-4111-B332-36975014CF35}"/>
              </a:ext>
            </a:extLst>
          </p:cNvPr>
          <p:cNvGrpSpPr/>
          <p:nvPr/>
        </p:nvGrpSpPr>
        <p:grpSpPr>
          <a:xfrm>
            <a:off x="7363283" y="435143"/>
            <a:ext cx="1257106" cy="759769"/>
            <a:chOff x="0" y="0"/>
            <a:chExt cx="907692" cy="525767"/>
          </a:xfrm>
        </p:grpSpPr>
        <p:sp>
          <p:nvSpPr>
            <p:cNvPr id="227" name="Rechteck">
              <a:extLst>
                <a:ext uri="{FF2B5EF4-FFF2-40B4-BE49-F238E27FC236}">
                  <a16:creationId xmlns:a16="http://schemas.microsoft.com/office/drawing/2014/main" id="{97E277AF-ABEA-4072-A7AB-92711445EF3C}"/>
                </a:ext>
              </a:extLst>
            </p:cNvPr>
            <p:cNvSpPr/>
            <p:nvPr/>
          </p:nvSpPr>
          <p:spPr>
            <a:xfrm>
              <a:off x="0" y="0"/>
              <a:ext cx="907692" cy="525767"/>
            </a:xfrm>
            <a:prstGeom prst="rect">
              <a:avLst/>
            </a:prstGeom>
            <a:solidFill>
              <a:srgbClr val="F2F2F2"/>
            </a:solidFill>
            <a:ln w="9525" cap="flat">
              <a:solidFill>
                <a:srgbClr val="000000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spcBef>
                  <a:spcPts val="300"/>
                </a:spcBef>
                <a:defRPr sz="1100"/>
              </a:pPr>
              <a:endParaRPr/>
            </a:p>
          </p:txBody>
        </p:sp>
        <p:sp>
          <p:nvSpPr>
            <p:cNvPr id="228" name="App Store">
              <a:extLst>
                <a:ext uri="{FF2B5EF4-FFF2-40B4-BE49-F238E27FC236}">
                  <a16:creationId xmlns:a16="http://schemas.microsoft.com/office/drawing/2014/main" id="{A1048DD3-E129-4F40-A577-CA18CECC357B}"/>
                </a:ext>
              </a:extLst>
            </p:cNvPr>
            <p:cNvSpPr txBox="1"/>
            <p:nvPr/>
          </p:nvSpPr>
          <p:spPr>
            <a:xfrm>
              <a:off x="0" y="172367"/>
              <a:ext cx="907692" cy="181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spcBef>
                  <a:spcPts val="300"/>
                </a:spcBef>
                <a:defRPr sz="1100"/>
              </a:pPr>
              <a:r>
                <a:rPr lang="de-DE" sz="1100" dirty="0" err="1"/>
                <a:t>Vocabulary</a:t>
              </a:r>
              <a:r>
                <a:rPr lang="de-DE" sz="1100" dirty="0"/>
                <a:t> Hub</a:t>
              </a:r>
              <a:endParaRPr sz="1100" dirty="0"/>
            </a:p>
          </p:txBody>
        </p:sp>
      </p:grpSp>
      <p:sp>
        <p:nvSpPr>
          <p:cNvPr id="234" name="Gerade Verbindung mit Pfeil 120">
            <a:extLst>
              <a:ext uri="{FF2B5EF4-FFF2-40B4-BE49-F238E27FC236}">
                <a16:creationId xmlns:a16="http://schemas.microsoft.com/office/drawing/2014/main" id="{B644CAB0-99F1-4365-A24B-4EE79C3598D0}"/>
              </a:ext>
            </a:extLst>
          </p:cNvPr>
          <p:cNvSpPr/>
          <p:nvPr/>
        </p:nvSpPr>
        <p:spPr>
          <a:xfrm flipH="1" flipV="1">
            <a:off x="8069753" y="1312651"/>
            <a:ext cx="1" cy="1283863"/>
          </a:xfrm>
          <a:prstGeom prst="line">
            <a:avLst/>
          </a:prstGeom>
          <a:noFill/>
          <a:ln w="19050" cap="flat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grpSp>
        <p:nvGrpSpPr>
          <p:cNvPr id="235" name="Gruppieren 99">
            <a:extLst>
              <a:ext uri="{FF2B5EF4-FFF2-40B4-BE49-F238E27FC236}">
                <a16:creationId xmlns:a16="http://schemas.microsoft.com/office/drawing/2014/main" id="{B90CD42E-B6D2-457A-AC57-C318F14F521E}"/>
              </a:ext>
            </a:extLst>
          </p:cNvPr>
          <p:cNvGrpSpPr/>
          <p:nvPr/>
        </p:nvGrpSpPr>
        <p:grpSpPr>
          <a:xfrm>
            <a:off x="6582675" y="3345786"/>
            <a:ext cx="308693" cy="401392"/>
            <a:chOff x="-7953" y="-1"/>
            <a:chExt cx="222890" cy="277767"/>
          </a:xfrm>
        </p:grpSpPr>
        <p:grpSp>
          <p:nvGrpSpPr>
            <p:cNvPr id="236" name="Freeform 87">
              <a:extLst>
                <a:ext uri="{FF2B5EF4-FFF2-40B4-BE49-F238E27FC236}">
                  <a16:creationId xmlns:a16="http://schemas.microsoft.com/office/drawing/2014/main" id="{181B3CFA-B9BD-4463-AAB1-EDD7CE8292DA}"/>
                </a:ext>
              </a:extLst>
            </p:cNvPr>
            <p:cNvGrpSpPr/>
            <p:nvPr/>
          </p:nvGrpSpPr>
          <p:grpSpPr>
            <a:xfrm>
              <a:off x="-7953" y="-1"/>
              <a:ext cx="222890" cy="277767"/>
              <a:chOff x="-7953" y="0"/>
              <a:chExt cx="222889" cy="277765"/>
            </a:xfrm>
          </p:grpSpPr>
          <p:sp>
            <p:nvSpPr>
              <p:cNvPr id="238" name="Form">
                <a:extLst>
                  <a:ext uri="{FF2B5EF4-FFF2-40B4-BE49-F238E27FC236}">
                    <a16:creationId xmlns:a16="http://schemas.microsoft.com/office/drawing/2014/main" id="{BE1AC9CB-3491-48AB-8EBE-BDA6BF1700F8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  <p:sp>
            <p:nvSpPr>
              <p:cNvPr id="239" name="Meta">
                <a:extLst>
                  <a:ext uri="{FF2B5EF4-FFF2-40B4-BE49-F238E27FC236}">
                    <a16:creationId xmlns:a16="http://schemas.microsoft.com/office/drawing/2014/main" id="{5D411D8B-5049-439E-B9A7-31BAC48B7342}"/>
                  </a:ext>
                </a:extLst>
              </p:cNvPr>
              <p:cNvSpPr txBox="1"/>
              <p:nvPr/>
            </p:nvSpPr>
            <p:spPr>
              <a:xfrm>
                <a:off x="-7953" y="126392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sz="600" dirty="0"/>
                  <a:t>Meta</a:t>
                </a:r>
              </a:p>
            </p:txBody>
          </p:sp>
        </p:grpSp>
        <p:sp>
          <p:nvSpPr>
            <p:cNvPr id="237" name="Freeform 88">
              <a:extLst>
                <a:ext uri="{FF2B5EF4-FFF2-40B4-BE49-F238E27FC236}">
                  <a16:creationId xmlns:a16="http://schemas.microsoft.com/office/drawing/2014/main" id="{A4A94C9A-DDCE-4932-AB79-CEAC809AC3A6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grpSp>
        <p:nvGrpSpPr>
          <p:cNvPr id="240" name="Gruppieren 99">
            <a:extLst>
              <a:ext uri="{FF2B5EF4-FFF2-40B4-BE49-F238E27FC236}">
                <a16:creationId xmlns:a16="http://schemas.microsoft.com/office/drawing/2014/main" id="{3D1804B7-511B-4D3B-A76D-D6AA980FB37D}"/>
              </a:ext>
            </a:extLst>
          </p:cNvPr>
          <p:cNvGrpSpPr/>
          <p:nvPr/>
        </p:nvGrpSpPr>
        <p:grpSpPr>
          <a:xfrm>
            <a:off x="4929781" y="3344768"/>
            <a:ext cx="308693" cy="401392"/>
            <a:chOff x="-7953" y="-1"/>
            <a:chExt cx="222890" cy="277767"/>
          </a:xfrm>
        </p:grpSpPr>
        <p:grpSp>
          <p:nvGrpSpPr>
            <p:cNvPr id="241" name="Freeform 87">
              <a:extLst>
                <a:ext uri="{FF2B5EF4-FFF2-40B4-BE49-F238E27FC236}">
                  <a16:creationId xmlns:a16="http://schemas.microsoft.com/office/drawing/2014/main" id="{C7F4C604-84EC-4EAC-BCFC-52E3C8B3B792}"/>
                </a:ext>
              </a:extLst>
            </p:cNvPr>
            <p:cNvGrpSpPr/>
            <p:nvPr/>
          </p:nvGrpSpPr>
          <p:grpSpPr>
            <a:xfrm>
              <a:off x="-7953" y="-1"/>
              <a:ext cx="222890" cy="277767"/>
              <a:chOff x="-7953" y="0"/>
              <a:chExt cx="222889" cy="277765"/>
            </a:xfrm>
          </p:grpSpPr>
          <p:sp>
            <p:nvSpPr>
              <p:cNvPr id="243" name="Form">
                <a:extLst>
                  <a:ext uri="{FF2B5EF4-FFF2-40B4-BE49-F238E27FC236}">
                    <a16:creationId xmlns:a16="http://schemas.microsoft.com/office/drawing/2014/main" id="{03932506-EC76-4BEF-8370-C4083B740014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  <p:sp>
            <p:nvSpPr>
              <p:cNvPr id="244" name="Meta">
                <a:extLst>
                  <a:ext uri="{FF2B5EF4-FFF2-40B4-BE49-F238E27FC236}">
                    <a16:creationId xmlns:a16="http://schemas.microsoft.com/office/drawing/2014/main" id="{F466DD6E-B941-405F-B7D1-45913677A27E}"/>
                  </a:ext>
                </a:extLst>
              </p:cNvPr>
              <p:cNvSpPr txBox="1"/>
              <p:nvPr/>
            </p:nvSpPr>
            <p:spPr>
              <a:xfrm>
                <a:off x="-7953" y="126392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sz="600" dirty="0"/>
                  <a:t>Meta</a:t>
                </a:r>
              </a:p>
            </p:txBody>
          </p:sp>
        </p:grpSp>
        <p:sp>
          <p:nvSpPr>
            <p:cNvPr id="242" name="Freeform 88">
              <a:extLst>
                <a:ext uri="{FF2B5EF4-FFF2-40B4-BE49-F238E27FC236}">
                  <a16:creationId xmlns:a16="http://schemas.microsoft.com/office/drawing/2014/main" id="{EAB6D163-CE52-40CC-8278-CDE2C4BB55D0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grpSp>
        <p:nvGrpSpPr>
          <p:cNvPr id="245" name="Gruppieren 99">
            <a:extLst>
              <a:ext uri="{FF2B5EF4-FFF2-40B4-BE49-F238E27FC236}">
                <a16:creationId xmlns:a16="http://schemas.microsoft.com/office/drawing/2014/main" id="{2FE96441-4ABC-4700-B349-34A0908B3F6F}"/>
              </a:ext>
            </a:extLst>
          </p:cNvPr>
          <p:cNvGrpSpPr/>
          <p:nvPr/>
        </p:nvGrpSpPr>
        <p:grpSpPr>
          <a:xfrm>
            <a:off x="7922202" y="1734703"/>
            <a:ext cx="308693" cy="401392"/>
            <a:chOff x="-7953" y="-1"/>
            <a:chExt cx="222890" cy="277767"/>
          </a:xfrm>
        </p:grpSpPr>
        <p:grpSp>
          <p:nvGrpSpPr>
            <p:cNvPr id="246" name="Freeform 87">
              <a:extLst>
                <a:ext uri="{FF2B5EF4-FFF2-40B4-BE49-F238E27FC236}">
                  <a16:creationId xmlns:a16="http://schemas.microsoft.com/office/drawing/2014/main" id="{333D112D-0983-4134-BE8E-9C86758237D2}"/>
                </a:ext>
              </a:extLst>
            </p:cNvPr>
            <p:cNvGrpSpPr/>
            <p:nvPr/>
          </p:nvGrpSpPr>
          <p:grpSpPr>
            <a:xfrm>
              <a:off x="-7953" y="-1"/>
              <a:ext cx="222890" cy="277767"/>
              <a:chOff x="-7953" y="0"/>
              <a:chExt cx="222889" cy="277765"/>
            </a:xfrm>
          </p:grpSpPr>
          <p:sp>
            <p:nvSpPr>
              <p:cNvPr id="248" name="Form">
                <a:extLst>
                  <a:ext uri="{FF2B5EF4-FFF2-40B4-BE49-F238E27FC236}">
                    <a16:creationId xmlns:a16="http://schemas.microsoft.com/office/drawing/2014/main" id="{57C808A5-4200-405F-8FAB-35F519B8A8E6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  <p:sp>
            <p:nvSpPr>
              <p:cNvPr id="249" name="Meta">
                <a:extLst>
                  <a:ext uri="{FF2B5EF4-FFF2-40B4-BE49-F238E27FC236}">
                    <a16:creationId xmlns:a16="http://schemas.microsoft.com/office/drawing/2014/main" id="{A17F0E73-6EED-4A15-AF6E-39FDBF382B67}"/>
                  </a:ext>
                </a:extLst>
              </p:cNvPr>
              <p:cNvSpPr txBox="1"/>
              <p:nvPr/>
            </p:nvSpPr>
            <p:spPr>
              <a:xfrm>
                <a:off x="-7953" y="126392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sz="600" dirty="0"/>
                  <a:t>Meta</a:t>
                </a:r>
              </a:p>
            </p:txBody>
          </p:sp>
        </p:grpSp>
        <p:sp>
          <p:nvSpPr>
            <p:cNvPr id="247" name="Freeform 88">
              <a:extLst>
                <a:ext uri="{FF2B5EF4-FFF2-40B4-BE49-F238E27FC236}">
                  <a16:creationId xmlns:a16="http://schemas.microsoft.com/office/drawing/2014/main" id="{BE2F09ED-6995-4589-8875-EAD89F76A40C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sp>
        <p:nvSpPr>
          <p:cNvPr id="190" name="Gerade Verbindung mit Pfeil 96">
            <a:extLst>
              <a:ext uri="{FF2B5EF4-FFF2-40B4-BE49-F238E27FC236}">
                <a16:creationId xmlns:a16="http://schemas.microsoft.com/office/drawing/2014/main" id="{8211FD86-615B-44F6-96E0-F7CCA9F338C1}"/>
              </a:ext>
            </a:extLst>
          </p:cNvPr>
          <p:cNvSpPr/>
          <p:nvPr/>
        </p:nvSpPr>
        <p:spPr>
          <a:xfrm flipH="1" flipV="1">
            <a:off x="4326368" y="3821563"/>
            <a:ext cx="851165" cy="1650802"/>
          </a:xfrm>
          <a:prstGeom prst="line">
            <a:avLst/>
          </a:prstGeom>
          <a:ln w="19050"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91" name="Gruppieren 99">
            <a:extLst>
              <a:ext uri="{FF2B5EF4-FFF2-40B4-BE49-F238E27FC236}">
                <a16:creationId xmlns:a16="http://schemas.microsoft.com/office/drawing/2014/main" id="{2D037F27-2A3F-4C95-87AC-D7BBB642BFE4}"/>
              </a:ext>
            </a:extLst>
          </p:cNvPr>
          <p:cNvGrpSpPr/>
          <p:nvPr/>
        </p:nvGrpSpPr>
        <p:grpSpPr>
          <a:xfrm>
            <a:off x="4679957" y="4916198"/>
            <a:ext cx="308693" cy="401392"/>
            <a:chOff x="-7953" y="-1"/>
            <a:chExt cx="222890" cy="277767"/>
          </a:xfrm>
        </p:grpSpPr>
        <p:grpSp>
          <p:nvGrpSpPr>
            <p:cNvPr id="192" name="Freeform 87">
              <a:extLst>
                <a:ext uri="{FF2B5EF4-FFF2-40B4-BE49-F238E27FC236}">
                  <a16:creationId xmlns:a16="http://schemas.microsoft.com/office/drawing/2014/main" id="{652082B4-5938-4E6E-B888-0C512F46BAC5}"/>
                </a:ext>
              </a:extLst>
            </p:cNvPr>
            <p:cNvGrpSpPr/>
            <p:nvPr/>
          </p:nvGrpSpPr>
          <p:grpSpPr>
            <a:xfrm>
              <a:off x="-7953" y="-1"/>
              <a:ext cx="222890" cy="277767"/>
              <a:chOff x="-7953" y="0"/>
              <a:chExt cx="222889" cy="277765"/>
            </a:xfrm>
          </p:grpSpPr>
          <p:sp>
            <p:nvSpPr>
              <p:cNvPr id="197" name="Form">
                <a:extLst>
                  <a:ext uri="{FF2B5EF4-FFF2-40B4-BE49-F238E27FC236}">
                    <a16:creationId xmlns:a16="http://schemas.microsoft.com/office/drawing/2014/main" id="{01E6AA2C-EBE0-4DE5-88D6-69AB46697851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  <p:sp>
            <p:nvSpPr>
              <p:cNvPr id="199" name="Meta">
                <a:extLst>
                  <a:ext uri="{FF2B5EF4-FFF2-40B4-BE49-F238E27FC236}">
                    <a16:creationId xmlns:a16="http://schemas.microsoft.com/office/drawing/2014/main" id="{A068E000-036E-4F5D-A385-ACE0918B0697}"/>
                  </a:ext>
                </a:extLst>
              </p:cNvPr>
              <p:cNvSpPr txBox="1"/>
              <p:nvPr/>
            </p:nvSpPr>
            <p:spPr>
              <a:xfrm>
                <a:off x="-7953" y="126392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sz="600" dirty="0"/>
                  <a:t>Meta</a:t>
                </a:r>
              </a:p>
            </p:txBody>
          </p:sp>
        </p:grpSp>
        <p:sp>
          <p:nvSpPr>
            <p:cNvPr id="194" name="Freeform 88">
              <a:extLst>
                <a:ext uri="{FF2B5EF4-FFF2-40B4-BE49-F238E27FC236}">
                  <a16:creationId xmlns:a16="http://schemas.microsoft.com/office/drawing/2014/main" id="{F73D35A5-8BD9-402D-AE10-6045A4D3217E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  <p:sp>
        <p:nvSpPr>
          <p:cNvPr id="202" name="Gerade Verbindung mit Pfeil 96">
            <a:extLst>
              <a:ext uri="{FF2B5EF4-FFF2-40B4-BE49-F238E27FC236}">
                <a16:creationId xmlns:a16="http://schemas.microsoft.com/office/drawing/2014/main" id="{B399A2A7-04BB-4A0C-B9B3-B9FE759F1214}"/>
              </a:ext>
            </a:extLst>
          </p:cNvPr>
          <p:cNvSpPr/>
          <p:nvPr/>
        </p:nvSpPr>
        <p:spPr>
          <a:xfrm flipV="1">
            <a:off x="6669346" y="3855459"/>
            <a:ext cx="640619" cy="1616906"/>
          </a:xfrm>
          <a:prstGeom prst="line">
            <a:avLst/>
          </a:prstGeom>
          <a:ln w="19050">
            <a:solidFill>
              <a:srgbClr val="000000"/>
            </a:solidFill>
            <a:prstDash val="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09" name="Gruppieren 99">
            <a:extLst>
              <a:ext uri="{FF2B5EF4-FFF2-40B4-BE49-F238E27FC236}">
                <a16:creationId xmlns:a16="http://schemas.microsoft.com/office/drawing/2014/main" id="{3F6FCCCA-AA0E-4350-9BBE-6107C501D9E5}"/>
              </a:ext>
            </a:extLst>
          </p:cNvPr>
          <p:cNvGrpSpPr/>
          <p:nvPr/>
        </p:nvGrpSpPr>
        <p:grpSpPr>
          <a:xfrm>
            <a:off x="6811204" y="4950260"/>
            <a:ext cx="308693" cy="401392"/>
            <a:chOff x="-7953" y="-1"/>
            <a:chExt cx="222890" cy="277767"/>
          </a:xfrm>
        </p:grpSpPr>
        <p:grpSp>
          <p:nvGrpSpPr>
            <p:cNvPr id="210" name="Freeform 87">
              <a:extLst>
                <a:ext uri="{FF2B5EF4-FFF2-40B4-BE49-F238E27FC236}">
                  <a16:creationId xmlns:a16="http://schemas.microsoft.com/office/drawing/2014/main" id="{3FA9DE3D-7186-45C5-93AC-73611E21F0F9}"/>
                </a:ext>
              </a:extLst>
            </p:cNvPr>
            <p:cNvGrpSpPr/>
            <p:nvPr/>
          </p:nvGrpSpPr>
          <p:grpSpPr>
            <a:xfrm>
              <a:off x="-7953" y="-1"/>
              <a:ext cx="222890" cy="277767"/>
              <a:chOff x="-7953" y="0"/>
              <a:chExt cx="222889" cy="277765"/>
            </a:xfrm>
          </p:grpSpPr>
          <p:sp>
            <p:nvSpPr>
              <p:cNvPr id="212" name="Form">
                <a:extLst>
                  <a:ext uri="{FF2B5EF4-FFF2-40B4-BE49-F238E27FC236}">
                    <a16:creationId xmlns:a16="http://schemas.microsoft.com/office/drawing/2014/main" id="{5C114004-A2BF-4F0D-B9B4-B43D4AC0EC13}"/>
                  </a:ext>
                </a:extLst>
              </p:cNvPr>
              <p:cNvSpPr/>
              <p:nvPr/>
            </p:nvSpPr>
            <p:spPr>
              <a:xfrm>
                <a:off x="0" y="0"/>
                <a:ext cx="214936" cy="27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6532" y="0"/>
                    </a:moveTo>
                    <a:lnTo>
                      <a:pt x="21600" y="4307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lnTo>
                      <a:pt x="16532" y="0"/>
                    </a:lnTo>
                    <a:close/>
                  </a:path>
                </a:pathLst>
              </a:custGeom>
              <a:solidFill>
                <a:srgbClr val="F2F2F2"/>
              </a:solidFill>
              <a:ln w="12700" cap="rnd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500"/>
                </a:pPr>
                <a:endParaRPr sz="600"/>
              </a:p>
            </p:txBody>
          </p:sp>
          <p:sp>
            <p:nvSpPr>
              <p:cNvPr id="213" name="Meta">
                <a:extLst>
                  <a:ext uri="{FF2B5EF4-FFF2-40B4-BE49-F238E27FC236}">
                    <a16:creationId xmlns:a16="http://schemas.microsoft.com/office/drawing/2014/main" id="{6D485D8B-6B3D-4A9B-B820-54A8A2B6B80B}"/>
                  </a:ext>
                </a:extLst>
              </p:cNvPr>
              <p:cNvSpPr txBox="1"/>
              <p:nvPr/>
            </p:nvSpPr>
            <p:spPr>
              <a:xfrm>
                <a:off x="-7953" y="126392"/>
                <a:ext cx="214936" cy="638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0" tIns="0" rIns="0" bIns="0" numCol="1" anchor="t">
                <a:spAutoFit/>
              </a:bodyPr>
              <a:lstStyle>
                <a:lvl1pPr algn="ctr">
                  <a:spcBef>
                    <a:spcPts val="200"/>
                  </a:spcBef>
                  <a:defRPr sz="500"/>
                </a:lvl1pPr>
              </a:lstStyle>
              <a:p>
                <a:r>
                  <a:rPr sz="600" dirty="0"/>
                  <a:t>Meta</a:t>
                </a:r>
              </a:p>
            </p:txBody>
          </p:sp>
        </p:grpSp>
        <p:sp>
          <p:nvSpPr>
            <p:cNvPr id="211" name="Freeform 88">
              <a:extLst>
                <a:ext uri="{FF2B5EF4-FFF2-40B4-BE49-F238E27FC236}">
                  <a16:creationId xmlns:a16="http://schemas.microsoft.com/office/drawing/2014/main" id="{53E002BD-1C1A-4A99-9770-3C32E29DD127}"/>
                </a:ext>
              </a:extLst>
            </p:cNvPr>
            <p:cNvSpPr/>
            <p:nvPr/>
          </p:nvSpPr>
          <p:spPr>
            <a:xfrm>
              <a:off x="166623" y="9062"/>
              <a:ext cx="45468" cy="50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900"/>
              </a:pPr>
              <a:endParaRPr sz="600"/>
            </a:p>
          </p:txBody>
        </p:sp>
      </p:grpSp>
    </p:spTree>
    <p:extLst>
      <p:ext uri="{BB962C8B-B14F-4D97-AF65-F5344CB8AC3E}">
        <p14:creationId xmlns:p14="http://schemas.microsoft.com/office/powerpoint/2010/main" val="27102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Breitbild</PresentationFormat>
  <Paragraphs>44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Pampus, Julia</cp:lastModifiedBy>
  <cp:revision>10</cp:revision>
  <dcterms:created xsi:type="dcterms:W3CDTF">2022-03-14T14:58:27Z</dcterms:created>
  <dcterms:modified xsi:type="dcterms:W3CDTF">2022-03-25T12:51:01Z</dcterms:modified>
</cp:coreProperties>
</file>