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ypers Nick [student]" initials="CN[" lastIdx="1" clrIdx="0">
    <p:extLst>
      <p:ext uri="{19B8F6BF-5375-455C-9EA6-DF929625EA0E}">
        <p15:presenceInfo xmlns:p15="http://schemas.microsoft.com/office/powerpoint/2012/main" userId="Cuypers Nick [student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1FB4-F18A-4FAE-AADB-C4F8FD821B5F}" type="datetimeFigureOut">
              <a:rPr lang="nl-BE" smtClean="0"/>
              <a:t>26/03/2017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FDFBDFCB-568D-4ED4-ACCE-BE762C8B865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444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1FB4-F18A-4FAE-AADB-C4F8FD821B5F}" type="datetimeFigureOut">
              <a:rPr lang="nl-BE" smtClean="0"/>
              <a:t>26/03/2017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DFCB-568D-4ED4-ACCE-BE762C8B865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27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1FB4-F18A-4FAE-AADB-C4F8FD821B5F}" type="datetimeFigureOut">
              <a:rPr lang="nl-BE" smtClean="0"/>
              <a:t>26/03/2017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DFCB-568D-4ED4-ACCE-BE762C8B865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55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1FB4-F18A-4FAE-AADB-C4F8FD821B5F}" type="datetimeFigureOut">
              <a:rPr lang="nl-BE" smtClean="0"/>
              <a:t>26/03/2017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DFCB-568D-4ED4-ACCE-BE762C8B865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172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1FB4-F18A-4FAE-AADB-C4F8FD821B5F}" type="datetimeFigureOut">
              <a:rPr lang="nl-BE" smtClean="0"/>
              <a:t>26/03/2017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DFCB-568D-4ED4-ACCE-BE762C8B865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82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1FB4-F18A-4FAE-AADB-C4F8FD821B5F}" type="datetimeFigureOut">
              <a:rPr lang="nl-BE" smtClean="0"/>
              <a:t>26/03/2017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DFCB-568D-4ED4-ACCE-BE762C8B865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057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1FB4-F18A-4FAE-AADB-C4F8FD821B5F}" type="datetimeFigureOut">
              <a:rPr lang="nl-BE" smtClean="0"/>
              <a:t>26/03/2017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DFCB-568D-4ED4-ACCE-BE762C8B865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850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1FB4-F18A-4FAE-AADB-C4F8FD821B5F}" type="datetimeFigureOut">
              <a:rPr lang="nl-BE" smtClean="0"/>
              <a:t>26/03/2017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DFCB-568D-4ED4-ACCE-BE762C8B865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481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1FB4-F18A-4FAE-AADB-C4F8FD821B5F}" type="datetimeFigureOut">
              <a:rPr lang="nl-BE" smtClean="0"/>
              <a:t>26/03/2017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DFCB-568D-4ED4-ACCE-BE762C8B865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71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1FB4-F18A-4FAE-AADB-C4F8FD821B5F}" type="datetimeFigureOut">
              <a:rPr lang="nl-BE" smtClean="0"/>
              <a:t>26/03/2017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DFCB-568D-4ED4-ACCE-BE762C8B865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19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6411FB4-F18A-4FAE-AADB-C4F8FD821B5F}" type="datetimeFigureOut">
              <a:rPr lang="nl-BE" smtClean="0"/>
              <a:t>26/03/2017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DFCB-568D-4ED4-ACCE-BE762C8B865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00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11FB4-F18A-4FAE-AADB-C4F8FD821B5F}" type="datetimeFigureOut">
              <a:rPr lang="nl-BE" smtClean="0"/>
              <a:t>26/03/2017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DFBDFCB-568D-4ED4-ACCE-BE762C8B8658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Fitrax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progress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1291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Delen op Facebook-knop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Via Facebook SDK </a:t>
            </a:r>
          </a:p>
          <a:p>
            <a:r>
              <a:rPr lang="nl-BE" dirty="0"/>
              <a:t>Voorlopig enkel afbeelding + link</a:t>
            </a:r>
          </a:p>
          <a:p>
            <a:r>
              <a:rPr lang="nl-BE" dirty="0"/>
              <a:t>Mikpunt: </a:t>
            </a:r>
            <a:r>
              <a:rPr lang="nl-BE" dirty="0" err="1"/>
              <a:t>workout</a:t>
            </a:r>
            <a:r>
              <a:rPr lang="nl-BE" dirty="0"/>
              <a:t> delen in een soort van </a:t>
            </a:r>
            <a:r>
              <a:rPr lang="nl-BE" dirty="0" err="1"/>
              <a:t>overview</a:t>
            </a:r>
            <a:r>
              <a:rPr lang="nl-BE" dirty="0"/>
              <a:t>, eventueel via screenshot</a:t>
            </a:r>
          </a:p>
        </p:txBody>
      </p:sp>
    </p:spTree>
    <p:extLst>
      <p:ext uri="{BB962C8B-B14F-4D97-AF65-F5344CB8AC3E}">
        <p14:creationId xmlns:p14="http://schemas.microsoft.com/office/powerpoint/2010/main" val="270174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map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02" y="1853754"/>
            <a:ext cx="2168054" cy="3854319"/>
          </a:xfrm>
        </p:spPr>
      </p:pic>
      <p:sp>
        <p:nvSpPr>
          <p:cNvPr id="6" name="Tekstvak 5"/>
          <p:cNvSpPr txBox="1"/>
          <p:nvPr/>
        </p:nvSpPr>
        <p:spPr>
          <a:xfrm>
            <a:off x="7453745" y="2563091"/>
            <a:ext cx="3546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Hier </a:t>
            </a:r>
            <a:r>
              <a:rPr lang="nl-BE" dirty="0" err="1"/>
              <a:t>missschien</a:t>
            </a:r>
            <a:r>
              <a:rPr lang="nl-BE" dirty="0"/>
              <a:t> een screenshot met markers? Heb er geen en ben niet in de moed om te gaan lopen </a:t>
            </a:r>
            <a:r>
              <a:rPr lang="nl-BE" dirty="0">
                <a:sym typeface="Wingdings" panose="05000000000000000000" pitchFamily="2" charset="2"/>
              </a:rPr>
              <a:t>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34113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Grafiek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Voorlopig: </a:t>
            </a:r>
          </a:p>
          <a:p>
            <a:pPr lvl="1"/>
            <a:r>
              <a:rPr lang="nl-BE" dirty="0"/>
              <a:t>grafiek met testdata</a:t>
            </a:r>
          </a:p>
          <a:p>
            <a:pPr lvl="1"/>
            <a:r>
              <a:rPr lang="nl-BE" dirty="0"/>
              <a:t>Mogelijkheid tot scrollen en zoomen</a:t>
            </a:r>
          </a:p>
          <a:p>
            <a:r>
              <a:rPr lang="nl-BE" dirty="0"/>
              <a:t>Mikpunt: Grafiek met live-data(is mogelijk, wel nog te testen)</a:t>
            </a:r>
          </a:p>
        </p:txBody>
      </p:sp>
    </p:spTree>
    <p:extLst>
      <p:ext uri="{BB962C8B-B14F-4D97-AF65-F5344CB8AC3E}">
        <p14:creationId xmlns:p14="http://schemas.microsoft.com/office/powerpoint/2010/main" val="89379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updates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err="1"/>
              <a:t>splashscreen</a:t>
            </a:r>
            <a:endParaRPr lang="nl-BE" dirty="0"/>
          </a:p>
          <a:p>
            <a:r>
              <a:rPr lang="nl-BE" dirty="0"/>
              <a:t>offline login</a:t>
            </a:r>
          </a:p>
          <a:p>
            <a:r>
              <a:rPr lang="nl-BE" dirty="0"/>
              <a:t>overzicht met:</a:t>
            </a:r>
          </a:p>
          <a:p>
            <a:pPr lvl="1"/>
            <a:r>
              <a:rPr lang="nl-BE" dirty="0"/>
              <a:t>stappenteller</a:t>
            </a:r>
          </a:p>
          <a:p>
            <a:pPr lvl="1"/>
            <a:r>
              <a:rPr lang="nl-BE" dirty="0"/>
              <a:t>Calorieën</a:t>
            </a:r>
          </a:p>
          <a:p>
            <a:r>
              <a:rPr lang="nl-BE" dirty="0"/>
              <a:t>Delen op Facebook-knop</a:t>
            </a:r>
          </a:p>
          <a:p>
            <a:r>
              <a:rPr lang="nl-BE" dirty="0"/>
              <a:t>map met markers</a:t>
            </a:r>
          </a:p>
          <a:p>
            <a:r>
              <a:rPr lang="nl-BE" dirty="0"/>
              <a:t>‘grafiek’</a:t>
            </a:r>
          </a:p>
        </p:txBody>
      </p:sp>
    </p:spTree>
    <p:extLst>
      <p:ext uri="{BB962C8B-B14F-4D97-AF65-F5344CB8AC3E}">
        <p14:creationId xmlns:p14="http://schemas.microsoft.com/office/powerpoint/2010/main" val="159951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Splashscreen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Plak hier de </a:t>
            </a:r>
            <a:r>
              <a:rPr lang="nl-BE" dirty="0" err="1"/>
              <a:t>splashscreen</a:t>
            </a:r>
            <a:r>
              <a:rPr lang="nl-BE" dirty="0"/>
              <a:t> video Koen </a:t>
            </a:r>
          </a:p>
        </p:txBody>
      </p:sp>
    </p:spTree>
    <p:extLst>
      <p:ext uri="{BB962C8B-B14F-4D97-AF65-F5344CB8AC3E}">
        <p14:creationId xmlns:p14="http://schemas.microsoft.com/office/powerpoint/2010/main" val="219280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Offline login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19" y="1853754"/>
            <a:ext cx="2223403" cy="3952718"/>
          </a:xfr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78" y="1853754"/>
            <a:ext cx="2223404" cy="395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6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nl-BE" dirty="0"/>
              <a:t>Bestaat uit:</a:t>
            </a:r>
          </a:p>
          <a:p>
            <a:r>
              <a:rPr lang="nl-BE" dirty="0"/>
              <a:t>Stappenteller</a:t>
            </a:r>
          </a:p>
          <a:p>
            <a:r>
              <a:rPr lang="nl-BE" dirty="0" err="1"/>
              <a:t>Caloriën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 err="1"/>
              <a:t>Work</a:t>
            </a:r>
            <a:r>
              <a:rPr lang="nl-BE" dirty="0"/>
              <a:t> in </a:t>
            </a:r>
            <a:r>
              <a:rPr lang="nl-BE" dirty="0" err="1"/>
              <a:t>progress</a:t>
            </a:r>
            <a:r>
              <a:rPr lang="nl-BE" dirty="0"/>
              <a:t>:</a:t>
            </a:r>
          </a:p>
          <a:p>
            <a:r>
              <a:rPr lang="nl-BE" dirty="0"/>
              <a:t>Afstand</a:t>
            </a:r>
          </a:p>
          <a:p>
            <a:r>
              <a:rPr lang="nl-BE" dirty="0"/>
              <a:t>Snelheid</a:t>
            </a:r>
          </a:p>
          <a:p>
            <a:r>
              <a:rPr lang="nl-BE" dirty="0"/>
              <a:t>Hartslag-momentopname</a:t>
            </a:r>
          </a:p>
          <a:p>
            <a:r>
              <a:rPr lang="nl-BE" dirty="0"/>
              <a:t>Hartslag-gemiddelde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00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195" y="1730134"/>
            <a:ext cx="2369982" cy="4213302"/>
          </a:xfrm>
        </p:spPr>
      </p:pic>
    </p:spTree>
    <p:extLst>
      <p:ext uri="{BB962C8B-B14F-4D97-AF65-F5344CB8AC3E}">
        <p14:creationId xmlns:p14="http://schemas.microsoft.com/office/powerpoint/2010/main" val="108882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Stappenteller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0868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Caloriën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Formule te complex: gewicht, tijd over 100m, …</a:t>
            </a:r>
          </a:p>
          <a:p>
            <a:r>
              <a:rPr lang="nl-BE" dirty="0"/>
              <a:t>Andere focus voor app</a:t>
            </a:r>
          </a:p>
          <a:p>
            <a:r>
              <a:rPr lang="nl-BE" dirty="0"/>
              <a:t>Gemiddelde persoon : 0,044 cal/stap</a:t>
            </a:r>
          </a:p>
          <a:p>
            <a:r>
              <a:rPr lang="nl-BE" dirty="0"/>
              <a:t>formule: 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 err="1"/>
              <a:t>caloriëen</a:t>
            </a:r>
            <a:r>
              <a:rPr lang="nl-BE" dirty="0"/>
              <a:t> = # stappen * 0,044</a:t>
            </a:r>
          </a:p>
        </p:txBody>
      </p:sp>
    </p:spTree>
    <p:extLst>
      <p:ext uri="{BB962C8B-B14F-4D97-AF65-F5344CB8AC3E}">
        <p14:creationId xmlns:p14="http://schemas.microsoft.com/office/powerpoint/2010/main" val="55567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Work</a:t>
            </a:r>
            <a:r>
              <a:rPr lang="nl-BE" dirty="0"/>
              <a:t> in </a:t>
            </a:r>
            <a:r>
              <a:rPr lang="nl-BE" dirty="0" err="1"/>
              <a:t>progress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Afstand:</a:t>
            </a:r>
            <a:endParaRPr lang="nl-BE" dirty="0"/>
          </a:p>
          <a:p>
            <a:pPr lvl="1"/>
            <a:r>
              <a:rPr lang="nl-BE" dirty="0"/>
              <a:t>Bepalen door het verbinden van de markers(map)</a:t>
            </a:r>
          </a:p>
          <a:p>
            <a:r>
              <a:rPr lang="nl-BE" sz="2800" dirty="0"/>
              <a:t>Snelheid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Gemiddelde bepalen door de afstand te delen door de tijd</a:t>
            </a:r>
          </a:p>
          <a:p>
            <a:r>
              <a:rPr lang="nl-BE" sz="2800" dirty="0"/>
              <a:t>Hartslag:</a:t>
            </a:r>
          </a:p>
          <a:p>
            <a:pPr lvl="1"/>
            <a:r>
              <a:rPr lang="nl-BE" dirty="0"/>
              <a:t>Zowel ‘momentopname’ als  ‘gemiddelde’  worden ingevuld door waarden die de smartphone via bluetooth gaat ontvangen</a:t>
            </a:r>
          </a:p>
        </p:txBody>
      </p:sp>
    </p:spTree>
    <p:extLst>
      <p:ext uri="{BB962C8B-B14F-4D97-AF65-F5344CB8AC3E}">
        <p14:creationId xmlns:p14="http://schemas.microsoft.com/office/powerpoint/2010/main" val="389795868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ie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</TotalTime>
  <Words>189</Words>
  <Application>Microsoft Office PowerPoint</Application>
  <PresentationFormat>Breedbeeld</PresentationFormat>
  <Paragraphs>54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Rockwell</vt:lpstr>
      <vt:lpstr>Wingdings</vt:lpstr>
      <vt:lpstr>Galerie</vt:lpstr>
      <vt:lpstr>Fitrax</vt:lpstr>
      <vt:lpstr>updates</vt:lpstr>
      <vt:lpstr>Splashscreen</vt:lpstr>
      <vt:lpstr>Offline login</vt:lpstr>
      <vt:lpstr>overzicht</vt:lpstr>
      <vt:lpstr>overzicht</vt:lpstr>
      <vt:lpstr>Stappenteller</vt:lpstr>
      <vt:lpstr>Caloriën</vt:lpstr>
      <vt:lpstr>Work in progress</vt:lpstr>
      <vt:lpstr>Delen op Facebook-knop</vt:lpstr>
      <vt:lpstr>map</vt:lpstr>
      <vt:lpstr>Grafiek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Fitrax</dc:title>
  <dc:creator>Cuypers Nick [student]</dc:creator>
  <cp:lastModifiedBy>Cuypers Nick [student]</cp:lastModifiedBy>
  <cp:revision>8</cp:revision>
  <dcterms:created xsi:type="dcterms:W3CDTF">2017-03-26T11:02:18Z</dcterms:created>
  <dcterms:modified xsi:type="dcterms:W3CDTF">2017-03-26T12:12:21Z</dcterms:modified>
</cp:coreProperties>
</file>