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570B-465F-4F4F-9FD4-A69A4DE271A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850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Disco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err="1" smtClean="0"/>
              <a:t>Klienberg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deaggregation</a:t>
            </a:r>
            <a:endParaRPr lang="en-US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582C-DBF2-5B4A-97A2-C06F84193C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Disco</vt:lpstr>
      <vt:lpstr>Overview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</dc:title>
  <dc:creator>Anant Shah</dc:creator>
  <cp:lastModifiedBy>Anant Shah</cp:lastModifiedBy>
  <cp:revision>6</cp:revision>
  <dcterms:created xsi:type="dcterms:W3CDTF">2016-07-25T07:15:02Z</dcterms:created>
  <dcterms:modified xsi:type="dcterms:W3CDTF">2016-07-26T06:42:21Z</dcterms:modified>
</cp:coreProperties>
</file>