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570B-465F-4F4F-9FD4-A69A4DE271A3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7909-ED60-B444-8A19-851895461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4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570B-465F-4F4F-9FD4-A69A4DE271A3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7909-ED60-B444-8A19-851895461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0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570B-465F-4F4F-9FD4-A69A4DE271A3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7909-ED60-B444-8A19-851895461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3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570B-465F-4F4F-9FD4-A69A4DE271A3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7909-ED60-B444-8A19-851895461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0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570B-465F-4F4F-9FD4-A69A4DE271A3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7909-ED60-B444-8A19-851895461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2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570B-465F-4F4F-9FD4-A69A4DE271A3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7909-ED60-B444-8A19-851895461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4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570B-465F-4F4F-9FD4-A69A4DE271A3}" type="datetimeFigureOut">
              <a:rPr lang="en-US" smtClean="0"/>
              <a:t>7/25/16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7909-ED60-B444-8A19-851895461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4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570B-465F-4F4F-9FD4-A69A4DE271A3}" type="datetimeFigureOut">
              <a:rPr lang="en-US" smtClean="0"/>
              <a:t>7/25/16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7909-ED60-B444-8A19-851895461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6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570B-465F-4F4F-9FD4-A69A4DE271A3}" type="datetimeFigureOut">
              <a:rPr lang="en-US" smtClean="0"/>
              <a:t>7/25/16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7909-ED60-B444-8A19-851895461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1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570B-465F-4F4F-9FD4-A69A4DE271A3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7909-ED60-B444-8A19-851895461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2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570B-465F-4F4F-9FD4-A69A4DE271A3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7909-ED60-B444-8A19-851895461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7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3570B-465F-4F4F-9FD4-A69A4DE271A3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07909-ED60-B444-8A19-851895461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9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98505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Disco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0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Overview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</a:t>
            </a:r>
          </a:p>
          <a:p>
            <a:r>
              <a:rPr lang="en-US" smtClean="0"/>
              <a:t>Methodology</a:t>
            </a:r>
            <a:endParaRPr lang="en-US" dirty="0" smtClean="0"/>
          </a:p>
          <a:p>
            <a:pPr lvl="1"/>
            <a:r>
              <a:rPr lang="en-US" dirty="0" smtClean="0"/>
              <a:t>Target Selection</a:t>
            </a:r>
          </a:p>
          <a:p>
            <a:pPr lvl="1"/>
            <a:r>
              <a:rPr lang="en-US" dirty="0" smtClean="0"/>
              <a:t>Probe Selection</a:t>
            </a:r>
            <a:endParaRPr lang="en-US" dirty="0"/>
          </a:p>
          <a:p>
            <a:pPr lvl="1"/>
            <a:r>
              <a:rPr lang="en-US" dirty="0" smtClean="0"/>
              <a:t>Running Measurements</a:t>
            </a:r>
            <a:endParaRPr lang="en-US" dirty="0"/>
          </a:p>
          <a:p>
            <a:pPr lvl="1"/>
            <a:r>
              <a:rPr lang="en-US" dirty="0" smtClean="0"/>
              <a:t>CBG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582C-DBF2-5B4A-97A2-C06F84193C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3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Routing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34" y="5218210"/>
            <a:ext cx="8229600" cy="1049351"/>
          </a:xfrm>
        </p:spPr>
        <p:txBody>
          <a:bodyPr>
            <a:normAutofit fontScale="92500" lnSpcReduction="20000"/>
          </a:bodyPr>
          <a:lstStyle/>
          <a:p>
            <a:endParaRPr lang="en-US" sz="2400" dirty="0" smtClean="0"/>
          </a:p>
          <a:p>
            <a:r>
              <a:rPr lang="en-US" sz="2400" dirty="0" smtClean="0"/>
              <a:t>Create a graph database from traceroute data</a:t>
            </a:r>
          </a:p>
          <a:p>
            <a:r>
              <a:rPr lang="en-US" sz="2400" dirty="0" smtClean="0"/>
              <a:t>Select Atlas probes that are topologically near the target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582C-DBF2-5B4A-97A2-C06F84193C12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routing-topolog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504" y="1383145"/>
            <a:ext cx="4769590" cy="411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3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</Words>
  <Application>Microsoft Macintosh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Disco</vt:lpstr>
      <vt:lpstr>Overview</vt:lpstr>
      <vt:lpstr>Use Routing Topology</vt:lpstr>
    </vt:vector>
  </TitlesOfParts>
  <Company>Colorado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</dc:title>
  <dc:creator>Anant Shah</dc:creator>
  <cp:lastModifiedBy>Anant Shah</cp:lastModifiedBy>
  <cp:revision>1</cp:revision>
  <dcterms:created xsi:type="dcterms:W3CDTF">2016-07-25T07:15:02Z</dcterms:created>
  <dcterms:modified xsi:type="dcterms:W3CDTF">2016-07-25T07:18:35Z</dcterms:modified>
</cp:coreProperties>
</file>