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hr.iijlab.net/ihr/about/" TargetMode="External"/><Relationship Id="rId2" Type="http://schemas.openxmlformats.org/officeDocument/2006/relationships/hyperlink" Target="https://ihr.iijlab.net/ihr/api/doc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ipmap.ripe.net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088360" y="2005200"/>
            <a:ext cx="57585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Internet Health Report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6666"/>
                </a:solidFill>
                <a:latin typeface="Calibri"/>
                <a:ea typeface="DejaVu Sans"/>
              </a:rPr>
              <a:t>Datasets, Projects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66666"/>
                </a:solidFill>
                <a:latin typeface="Calibri"/>
                <a:ea typeface="DejaVu Sans"/>
              </a:rPr>
              <a:t>https://ihr.iijlab.net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7" name="Picture 5" descr=""/>
          <p:cNvPicPr/>
          <p:nvPr/>
        </p:nvPicPr>
        <p:blipFill>
          <a:blip r:embed="rId1"/>
          <a:stretch/>
        </p:blipFill>
        <p:spPr>
          <a:xfrm>
            <a:off x="5364360" y="4528440"/>
            <a:ext cx="4570560" cy="10144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 flipH="1" rot="10800000">
            <a:off x="1871280" y="3383640"/>
            <a:ext cx="1295280" cy="129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IHR: Datasets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0" name="Table 2"/>
          <p:cNvGraphicFramePr/>
          <p:nvPr/>
        </p:nvGraphicFramePr>
        <p:xfrm>
          <a:off x="187200" y="1684800"/>
          <a:ext cx="9380880" cy="2564280"/>
        </p:xfrm>
        <a:graphic>
          <a:graphicData uri="http://schemas.openxmlformats.org/drawingml/2006/table">
            <a:tbl>
              <a:tblPr/>
              <a:tblGrid>
                <a:gridCol w="2441880"/>
                <a:gridCol w="3312360"/>
                <a:gridCol w="3627000"/>
              </a:tblGrid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alibri"/>
                          <a:ea typeface="Calibri"/>
                        </a:rPr>
                        <a:t>API: https://ihr.iijlab.net/ihr/api/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1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Calibri"/>
                        </a:rPr>
                        <a:t>AS Hegemony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alibri"/>
                        </a:rPr>
                        <a:t>Measure AS inter-dependence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Calibri"/>
                          <a:ea typeface="Calibri"/>
                        </a:rPr>
                        <a:t>/hegemony/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Calibri"/>
                          <a:ea typeface="Calibri"/>
                        </a:rPr>
                        <a:t>/hegemony_cone/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640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Calibri"/>
                        </a:rPr>
                        <a:t>Delay &amp; Forwarding Anomaly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alibri"/>
                        </a:rPr>
                        <a:t>Delay changes and unusual path changes found in traceroutes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Calibri"/>
                        </a:rPr>
                        <a:t>/delay/, /delay_alarms/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Calibri"/>
                        </a:rPr>
                        <a:t>/forwarding/, /forwarding_alarms/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</a:tr>
              <a:tr h="640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Calibri"/>
                        </a:rPr>
                        <a:t>Network Disconnection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alibri"/>
                        </a:rPr>
                        <a:t>Grouped disconnection of Atlas probes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Calibri"/>
                        </a:rPr>
                        <a:t>/disco_events/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Calibri"/>
                        </a:rPr>
                        <a:t>/disco_probes/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6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Calibri"/>
                        </a:rPr>
                        <a:t>AS &amp; IXP Names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Calibri"/>
                        </a:rPr>
                        <a:t>AS/IXP name and registered country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Calibri"/>
                          <a:ea typeface="Calibri"/>
                        </a:rPr>
                        <a:t>/network/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1" name="CustomShape 3"/>
          <p:cNvSpPr/>
          <p:nvPr/>
        </p:nvSpPr>
        <p:spPr>
          <a:xfrm>
            <a:off x="288000" y="4837680"/>
            <a:ext cx="8783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https://ihr.iijlab.net/ihr/about/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https://ihr.iijlab.net/ihr/api/doc/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360000" y="1296000"/>
            <a:ext cx="950328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Countries’ AS dependency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Get the list of all ASN in a country, merge their AS dependencies (weighted with APNIC eyeball scores)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Monitor changes during country-wide events (e.g. shutdowns/outages)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Visualization of multiple datasets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Plot all events on a world map? Need IP geoloc.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https://ipmap.ripe.net/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Plot events on adjacent IP addresses or events from same routers (with CAIDA IP aliasing)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Outage correlation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 RIPE API to collect BGP outage and find ASes with correlated outages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(url to emile’s code)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2019-02-19T10:45:34Z</dcterms:created>
  <dc:creator/>
  <dc:description/>
  <dc:language>ja-JP</dc:language>
  <cp:lastModifiedBy/>
  <dcterms:modified xsi:type="dcterms:W3CDTF">2019-02-19T16:08:53Z</dcterms:modified>
  <cp:revision>11</cp:revision>
  <dc:subject/>
  <dc:title/>
</cp:coreProperties>
</file>