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4747C0-D79D-422D-822B-DBD460AA4185}">
  <a:tblStyle styleId="{F44747C0-D79D-422D-822B-DBD460AA418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hr.iijlab.net/ihr/about/" TargetMode="External"/><Relationship Id="rId4" Type="http://schemas.openxmlformats.org/officeDocument/2006/relationships/hyperlink" Target="https://ihr.iijlab.net/ihr/api/doc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pmap.rip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2088360" y="2005200"/>
            <a:ext cx="5758560" cy="1461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 Health Report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Datasets, Projects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https://ihr.iijlab.net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360" y="4528440"/>
            <a:ext cx="4570560" cy="101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728530" y="2187627"/>
            <a:ext cx="1295280" cy="129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/>
          <p:nvPr/>
        </p:nvSpPr>
        <p:spPr>
          <a:xfrm>
            <a:off x="504000" y="363600"/>
            <a:ext cx="9070560" cy="67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IHR: Datasets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" name="Google Shape;119;p28"/>
          <p:cNvGraphicFramePr/>
          <p:nvPr/>
        </p:nvGraphicFramePr>
        <p:xfrm>
          <a:off x="187200" y="168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{F44747C0-D79D-422D-822B-DBD460AA4185}</a:tableStyleId>
              </a:tblPr>
              <a:tblGrid>
                <a:gridCol w="2441875"/>
                <a:gridCol w="3312350"/>
                <a:gridCol w="3627000"/>
              </a:tblGrid>
              <a:tr h="366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API: https://ihr.iijlab.net/ihr/api/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</a:tr>
              <a:tr h="55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Hegemony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Measure AS inter-dependence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/hegemony/ 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/hegemony_cone/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EEEEE"/>
                    </a:solidFill>
                  </a:tcPr>
                </a:tc>
              </a:tr>
              <a:tr h="640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Delay &amp; Forwarding Anomaly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Delay changes and unusual path changes found in traceroutes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/delay/, /delay_alarms/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/forwarding/, /forwarding_alarms/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640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Network Disconnection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Grouped disconnection of Atlas probes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/disco_events/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/disco_probes/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</a:tr>
              <a:tr h="366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&amp; IXP Names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AS/IXP name and registered country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/network/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20;p28"/>
          <p:cNvSpPr/>
          <p:nvPr/>
        </p:nvSpPr>
        <p:spPr>
          <a:xfrm>
            <a:off x="288000" y="4837680"/>
            <a:ext cx="87832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Documentation: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https://ihr.iijlab.net/ihr/about/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https://ihr.iijlab.net/ihr/api/doc/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/>
          <p:nvPr/>
        </p:nvSpPr>
        <p:spPr>
          <a:xfrm>
            <a:off x="504000" y="363600"/>
            <a:ext cx="9070560" cy="67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9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9"/>
          <p:cNvSpPr/>
          <p:nvPr/>
        </p:nvSpPr>
        <p:spPr>
          <a:xfrm>
            <a:off x="360000" y="1296000"/>
            <a:ext cx="9503280" cy="420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Countries’ AS dependency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the list of all ASN in a country, merge their AS dependencies (weighted with APNIC eyeball scores)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Monitor changes during country-wide events (e.g. shutdowns/outages)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Visualization of multiple datasets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Plot all events on a world map? Need IP geoloc. (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https://ipmap.ripe.net/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Plot events on adjacent IP addresses or events from same routers (with CAIDA IP aliasing)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Outage correlation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RIPE API to collect BGP outage and find ASes with correlated outages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(url to emile’s code)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