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67" r:id="rId3"/>
    <p:sldId id="259" r:id="rId4"/>
    <p:sldId id="260" r:id="rId5"/>
    <p:sldId id="261" r:id="rId6"/>
    <p:sldId id="270" r:id="rId7"/>
    <p:sldId id="268" r:id="rId8"/>
    <p:sldId id="269" r:id="rId9"/>
    <p:sldId id="271" r:id="rId10"/>
    <p:sldId id="272" r:id="rId11"/>
    <p:sldId id="273" r:id="rId12"/>
    <p:sldId id="274" r:id="rId13"/>
    <p:sldId id="275" r:id="rId14"/>
    <p:sldId id="262" r:id="rId15"/>
    <p:sldId id="263" r:id="rId16"/>
    <p:sldId id="264" r:id="rId17"/>
    <p:sldId id="266" r:id="rId1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BA2E-950D-3F4E-9B7D-DFF7271A6C41}" type="datetimeFigureOut">
              <a:rPr lang="it-IT" smtClean="0"/>
              <a:t>12/05/2017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1478A-5EF5-5447-BDFC-0B674FC5C2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273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48ABB-79E5-6947-BBA6-AA503BB4D6F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96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12/05/2017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950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12/05/2017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643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12/05/2017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69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12/05/2017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167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12/05/2017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978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12/05/2017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231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12/05/2017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11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12/05/2017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62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12/05/2017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44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12/05/2017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81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12/05/2017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33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D94D8-B518-8E4D-9428-5C487BAC9E7C}" type="datetimeFigureOut">
              <a:rPr lang="it-IT" smtClean="0"/>
              <a:t>12/05/2017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86AE1-3B05-9445-8678-55BCFB76FA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913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6" name="Connettore 1 5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861983" y="1622778"/>
            <a:ext cx="5221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660066"/>
                </a:solidFill>
                <a:latin typeface="Arial"/>
                <a:cs typeface="Arial"/>
              </a:rPr>
              <a:t>PROGESS LOG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550334" y="3429001"/>
            <a:ext cx="3217333" cy="2349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latin typeface="Arial"/>
                <a:cs typeface="Arial"/>
              </a:rPr>
              <a:t>Edited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by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Loek </a:t>
            </a:r>
            <a:r>
              <a:rPr lang="nl-NL" dirty="0" err="1">
                <a:latin typeface="Arial"/>
                <a:cs typeface="Arial"/>
              </a:rPr>
              <a:t>Ehren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Mike </a:t>
            </a:r>
            <a:r>
              <a:rPr lang="nl-NL" dirty="0" err="1">
                <a:latin typeface="Arial"/>
                <a:cs typeface="Arial"/>
              </a:rPr>
              <a:t>Schatorjé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Simone </a:t>
            </a:r>
            <a:r>
              <a:rPr lang="nl-NL" dirty="0" err="1">
                <a:latin typeface="Arial"/>
                <a:cs typeface="Arial"/>
              </a:rPr>
              <a:t>Francesconi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 err="1">
                <a:latin typeface="Arial"/>
                <a:cs typeface="Arial"/>
              </a:rPr>
              <a:t>Herm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Lecluse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Rick van </a:t>
            </a:r>
            <a:r>
              <a:rPr lang="nl-NL" dirty="0" err="1">
                <a:latin typeface="Arial"/>
                <a:cs typeface="Arial"/>
              </a:rPr>
              <a:t>Osch</a:t>
            </a:r>
            <a:endParaRPr lang="nl-NL" dirty="0">
              <a:latin typeface="Arial"/>
              <a:cs typeface="Arial"/>
            </a:endParaRPr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0D65-2476-0743-9616-E745E83F40EA}" type="datetime1">
              <a:rPr lang="en-US" b="1" smtClean="0">
                <a:solidFill>
                  <a:srgbClr val="660066"/>
                </a:solidFill>
              </a:rPr>
              <a:t>12-May-17</a:t>
            </a:fld>
            <a:endParaRPr lang="it-IT" b="1" dirty="0">
              <a:solidFill>
                <a:srgbClr val="660066"/>
              </a:solidFill>
            </a:endParaRPr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b="1" smtClean="0">
                <a:solidFill>
                  <a:srgbClr val="660066"/>
                </a:solidFill>
              </a:rPr>
              <a:t>1</a:t>
            </a:fld>
            <a:endParaRPr lang="it-IT" b="1">
              <a:solidFill>
                <a:srgbClr val="660066"/>
              </a:solidFill>
            </a:endParaRPr>
          </a:p>
        </p:txBody>
      </p:sp>
      <p:pic>
        <p:nvPicPr>
          <p:cNvPr id="2" name="Immagine 1" descr="Screen Shot 2017-05-04 at 16.04.3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" t="5808" r="7622" b="3899"/>
          <a:stretch/>
        </p:blipFill>
        <p:spPr>
          <a:xfrm>
            <a:off x="3402192" y="2968015"/>
            <a:ext cx="5645529" cy="31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8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12-May-17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10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660066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481" y="1495155"/>
            <a:ext cx="4641037" cy="469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93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12-May-17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11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660066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008" y="1581951"/>
            <a:ext cx="4736996" cy="475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12-May-17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12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660066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1863590"/>
            <a:ext cx="6876288" cy="4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7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12-May-17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13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660066"/>
                </a:solidFill>
              </a:rPr>
              <a:t>Results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46" y="1134808"/>
            <a:ext cx="7205472" cy="540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0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rubik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3" t="3703" r="22522" b="7538"/>
          <a:stretch/>
        </p:blipFill>
        <p:spPr>
          <a:xfrm>
            <a:off x="5404556" y="2243728"/>
            <a:ext cx="3033890" cy="2874432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12-May-17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14</a:t>
            </a:fld>
            <a:endParaRPr lang="it-IT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457199" y="274638"/>
            <a:ext cx="5398911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err="1">
                <a:solidFill>
                  <a:srgbClr val="660066"/>
                </a:solidFill>
              </a:rPr>
              <a:t>What</a:t>
            </a:r>
            <a:r>
              <a:rPr lang="it-IT" b="1" dirty="0">
                <a:solidFill>
                  <a:srgbClr val="660066"/>
                </a:solidFill>
              </a:rPr>
              <a:t> </a:t>
            </a:r>
            <a:r>
              <a:rPr lang="it-IT" b="1" dirty="0" err="1">
                <a:solidFill>
                  <a:srgbClr val="660066"/>
                </a:solidFill>
              </a:rPr>
              <a:t>were</a:t>
            </a:r>
            <a:r>
              <a:rPr lang="it-IT" b="1" dirty="0">
                <a:solidFill>
                  <a:srgbClr val="660066"/>
                </a:solidFill>
              </a:rPr>
              <a:t> the </a:t>
            </a:r>
            <a:r>
              <a:rPr lang="it-IT" b="1" dirty="0" err="1">
                <a:solidFill>
                  <a:srgbClr val="660066"/>
                </a:solidFill>
              </a:rPr>
              <a:t>problems</a:t>
            </a:r>
            <a:r>
              <a:rPr lang="it-IT" b="1" dirty="0">
                <a:solidFill>
                  <a:srgbClr val="660066"/>
                </a:solidFill>
              </a:rPr>
              <a:t>?</a:t>
            </a:r>
          </a:p>
        </p:txBody>
      </p:sp>
      <p:pic>
        <p:nvPicPr>
          <p:cNvPr id="8" name="Immagine 7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" name="Segnaposto contenuto 8" descr="iot_logo.png"/>
          <p:cNvPicPr>
            <a:picLocks noChangeAspect="1"/>
          </p:cNvPicPr>
          <p:nvPr/>
        </p:nvPicPr>
        <p:blipFill rotWithShape="1"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443795" y="1417461"/>
            <a:ext cx="8183739" cy="4938889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197555" y="2197160"/>
            <a:ext cx="606777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Test on Tuesday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Solid “works”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Laser cutter rather busy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Wrong acrylic sheet thickness</a:t>
            </a:r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0547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Getting a 3D model right the first time is rather difficult</a:t>
            </a:r>
          </a:p>
          <a:p>
            <a:r>
              <a:rPr lang="nl-NL" dirty="0"/>
              <a:t>Workshop has the right materials, if you know where to look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12-May-17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15</a:t>
            </a:fld>
            <a:endParaRPr lang="it-IT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457199" y="274638"/>
            <a:ext cx="5610579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b="1" dirty="0" err="1">
                <a:solidFill>
                  <a:srgbClr val="660066"/>
                </a:solidFill>
              </a:rPr>
              <a:t>What</a:t>
            </a:r>
            <a:r>
              <a:rPr lang="it-IT" sz="3200" b="1" dirty="0">
                <a:solidFill>
                  <a:srgbClr val="660066"/>
                </a:solidFill>
              </a:rPr>
              <a:t> </a:t>
            </a:r>
            <a:r>
              <a:rPr lang="it-IT" sz="3200" b="1" dirty="0" err="1">
                <a:solidFill>
                  <a:srgbClr val="660066"/>
                </a:solidFill>
              </a:rPr>
              <a:t>were</a:t>
            </a:r>
            <a:r>
              <a:rPr lang="it-IT" sz="3200" b="1" dirty="0">
                <a:solidFill>
                  <a:srgbClr val="660066"/>
                </a:solidFill>
              </a:rPr>
              <a:t> the </a:t>
            </a:r>
            <a:r>
              <a:rPr lang="it-IT" sz="3200" b="1" dirty="0" err="1">
                <a:solidFill>
                  <a:srgbClr val="660066"/>
                </a:solidFill>
              </a:rPr>
              <a:t>lessons</a:t>
            </a:r>
            <a:r>
              <a:rPr lang="it-IT" sz="3200" b="1" dirty="0">
                <a:solidFill>
                  <a:srgbClr val="660066"/>
                </a:solidFill>
              </a:rPr>
              <a:t> </a:t>
            </a:r>
            <a:r>
              <a:rPr lang="it-IT" sz="3200" b="1" dirty="0" err="1">
                <a:solidFill>
                  <a:srgbClr val="660066"/>
                </a:solidFill>
              </a:rPr>
              <a:t>learned</a:t>
            </a:r>
            <a:r>
              <a:rPr lang="it-IT" sz="3200" b="1" dirty="0">
                <a:solidFill>
                  <a:srgbClr val="660066"/>
                </a:solidFill>
              </a:rPr>
              <a:t>?</a:t>
            </a:r>
          </a:p>
        </p:txBody>
      </p:sp>
      <p:pic>
        <p:nvPicPr>
          <p:cNvPr id="8" name="Immagine 7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ekstvak 1"/>
          <p:cNvSpPr txBox="1"/>
          <p:nvPr/>
        </p:nvSpPr>
        <p:spPr>
          <a:xfrm>
            <a:off x="3489969" y="1599619"/>
            <a:ext cx="4457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3897197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tepbyste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778" y="2892778"/>
            <a:ext cx="3294623" cy="2230207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12-May-17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16</a:t>
            </a:fld>
            <a:endParaRPr lang="it-IT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200" y="274638"/>
            <a:ext cx="5229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err="1">
                <a:solidFill>
                  <a:srgbClr val="660066"/>
                </a:solidFill>
              </a:rPr>
              <a:t>What</a:t>
            </a:r>
            <a:r>
              <a:rPr lang="nl-NL" b="1" dirty="0">
                <a:solidFill>
                  <a:srgbClr val="660066"/>
                </a:solidFill>
              </a:rPr>
              <a:t> do we want </a:t>
            </a:r>
            <a:r>
              <a:rPr lang="nl-NL" b="1" dirty="0" err="1">
                <a:solidFill>
                  <a:srgbClr val="660066"/>
                </a:solidFill>
              </a:rPr>
              <a:t>to</a:t>
            </a:r>
            <a:r>
              <a:rPr lang="nl-NL" b="1" dirty="0">
                <a:solidFill>
                  <a:srgbClr val="660066"/>
                </a:solidFill>
              </a:rPr>
              <a:t> </a:t>
            </a:r>
            <a:r>
              <a:rPr lang="nl-NL" b="1" dirty="0" err="1">
                <a:solidFill>
                  <a:srgbClr val="660066"/>
                </a:solidFill>
              </a:rPr>
              <a:t>achieve</a:t>
            </a:r>
            <a:r>
              <a:rPr lang="nl-NL" b="1" dirty="0">
                <a:solidFill>
                  <a:srgbClr val="660066"/>
                </a:solidFill>
              </a:rPr>
              <a:t>?</a:t>
            </a:r>
            <a:endParaRPr lang="it-IT" b="1" dirty="0">
              <a:solidFill>
                <a:srgbClr val="660066"/>
              </a:solidFill>
            </a:endParaRPr>
          </a:p>
        </p:txBody>
      </p:sp>
      <p:pic>
        <p:nvPicPr>
          <p:cNvPr id="8" name="Immagine 7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" name="Segnaposto contenuto 8" descr="iot_logo.png"/>
          <p:cNvPicPr>
            <a:picLocks noChangeAspect="1"/>
          </p:cNvPicPr>
          <p:nvPr/>
        </p:nvPicPr>
        <p:blipFill rotWithShape="1"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570089" y="1379558"/>
            <a:ext cx="8183739" cy="4938889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141112" y="2064705"/>
            <a:ext cx="59746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Laser cut and assemble the exhibition demo container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Add more functionality to front and back end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Arrange another meeting with </a:t>
            </a:r>
          </a:p>
          <a:p>
            <a:r>
              <a:rPr lang="en-US" sz="3200" dirty="0"/>
              <a:t>   Leo Jacobs</a:t>
            </a:r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249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contenuto 8" descr="iot_logo.png"/>
          <p:cNvPicPr>
            <a:picLocks noChangeAspect="1"/>
          </p:cNvPicPr>
          <p:nvPr/>
        </p:nvPicPr>
        <p:blipFill rotWithShape="1"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570089" y="1379558"/>
            <a:ext cx="8183739" cy="4938889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12-May-17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17</a:t>
            </a:fld>
            <a:endParaRPr lang="it-IT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199" y="274638"/>
            <a:ext cx="5173133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b="1" dirty="0" err="1">
                <a:solidFill>
                  <a:srgbClr val="660066"/>
                </a:solidFill>
              </a:rPr>
              <a:t>Any</a:t>
            </a:r>
            <a:r>
              <a:rPr lang="nl-NL" sz="3200" b="1" dirty="0">
                <a:solidFill>
                  <a:srgbClr val="660066"/>
                </a:solidFill>
              </a:rPr>
              <a:t> Question?</a:t>
            </a:r>
            <a:endParaRPr lang="it-IT" sz="3200" b="1" dirty="0">
              <a:solidFill>
                <a:srgbClr val="660066"/>
              </a:solidFill>
            </a:endParaRPr>
          </a:p>
        </p:txBody>
      </p:sp>
      <p:pic>
        <p:nvPicPr>
          <p:cNvPr id="7" name="Immagine 6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8" name="Connettore 1 7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itolo 1"/>
          <p:cNvSpPr txBox="1">
            <a:spLocks/>
          </p:cNvSpPr>
          <p:nvPr/>
        </p:nvSpPr>
        <p:spPr>
          <a:xfrm>
            <a:off x="1978377" y="2229557"/>
            <a:ext cx="5173133" cy="1947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800" b="1" dirty="0" err="1">
                <a:solidFill>
                  <a:srgbClr val="660066"/>
                </a:solidFill>
              </a:rPr>
              <a:t>Thanks</a:t>
            </a:r>
            <a:r>
              <a:rPr lang="nl-NL" sz="4800" b="1" dirty="0">
                <a:solidFill>
                  <a:srgbClr val="660066"/>
                </a:solidFill>
              </a:rPr>
              <a:t> </a:t>
            </a:r>
            <a:r>
              <a:rPr lang="nl-NL" sz="4800" b="1" dirty="0" err="1">
                <a:solidFill>
                  <a:srgbClr val="660066"/>
                </a:solidFill>
              </a:rPr>
              <a:t>for</a:t>
            </a:r>
            <a:r>
              <a:rPr lang="nl-NL" sz="4800" b="1" dirty="0">
                <a:solidFill>
                  <a:srgbClr val="660066"/>
                </a:solidFill>
              </a:rPr>
              <a:t> </a:t>
            </a:r>
            <a:r>
              <a:rPr lang="nl-NL" sz="4800" b="1" dirty="0" err="1">
                <a:solidFill>
                  <a:srgbClr val="660066"/>
                </a:solidFill>
              </a:rPr>
              <a:t>your</a:t>
            </a:r>
            <a:r>
              <a:rPr lang="nl-NL" sz="4800" b="1" dirty="0">
                <a:solidFill>
                  <a:srgbClr val="660066"/>
                </a:solidFill>
              </a:rPr>
              <a:t> attention!</a:t>
            </a:r>
            <a:endParaRPr lang="it-IT" sz="48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3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6" name="Connettore 1 5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itolo 1"/>
          <p:cNvSpPr txBox="1">
            <a:spLocks/>
          </p:cNvSpPr>
          <p:nvPr/>
        </p:nvSpPr>
        <p:spPr>
          <a:xfrm>
            <a:off x="457200" y="274638"/>
            <a:ext cx="4721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>
                <a:solidFill>
                  <a:srgbClr val="660066"/>
                </a:solidFill>
              </a:rPr>
              <a:t>The project</a:t>
            </a:r>
            <a:endParaRPr lang="it-IT" b="1" dirty="0">
              <a:solidFill>
                <a:srgbClr val="66006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334" y="2031092"/>
            <a:ext cx="9412111" cy="3628765"/>
          </a:xfrm>
          <a:prstGeom prst="rect">
            <a:avLst/>
          </a:prstGeom>
        </p:spPr>
      </p:pic>
      <p:pic>
        <p:nvPicPr>
          <p:cNvPr id="3074" name="Picture 2" descr="Afbeeldingsresultaat voor 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023" y="2883294"/>
            <a:ext cx="588103" cy="57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Afbeeldingsresultaat voor 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022" y="4485955"/>
            <a:ext cx="588103" cy="57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fbeeldingsresultaat voor in progress transpar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507" y="3460967"/>
            <a:ext cx="1066270" cy="95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Afbeeldingsresultaat voor in progress transpar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778" y="4056722"/>
            <a:ext cx="1066270" cy="95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fbeeldingsresultaat voor 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223" y="2883294"/>
            <a:ext cx="588103" cy="57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49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five-skills-needed-to-achieve-your-career-goal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1"/>
          <a:stretch/>
        </p:blipFill>
        <p:spPr>
          <a:xfrm>
            <a:off x="5700889" y="1976979"/>
            <a:ext cx="3052939" cy="3399844"/>
          </a:xfrm>
          <a:prstGeom prst="rect">
            <a:avLst/>
          </a:prstGeom>
        </p:spPr>
      </p:pic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A970-901F-FF41-95BB-674823E5C08C}" type="datetime1">
              <a:rPr lang="en-US" smtClean="0"/>
              <a:t>12-May-17</a:t>
            </a:fld>
            <a:endParaRPr lang="it-IT" dirty="0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3</a:t>
            </a:fld>
            <a:endParaRPr lang="it-IT"/>
          </a:p>
        </p:txBody>
      </p:sp>
      <p:pic>
        <p:nvPicPr>
          <p:cNvPr id="11" name="Segnaposto contenuto 8" descr="iot_logo.png"/>
          <p:cNvPicPr>
            <a:picLocks noChangeAspect="1"/>
          </p:cNvPicPr>
          <p:nvPr/>
        </p:nvPicPr>
        <p:blipFill rotWithShape="1"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570089" y="1379558"/>
            <a:ext cx="8183739" cy="4938889"/>
          </a:xfrm>
          <a:prstGeom prst="rect">
            <a:avLst/>
          </a:prstGeom>
        </p:spPr>
      </p:pic>
      <p:sp>
        <p:nvSpPr>
          <p:cNvPr id="13" name="Titolo 1"/>
          <p:cNvSpPr txBox="1">
            <a:spLocks/>
          </p:cNvSpPr>
          <p:nvPr/>
        </p:nvSpPr>
        <p:spPr>
          <a:xfrm>
            <a:off x="457199" y="274638"/>
            <a:ext cx="5469467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b="1" dirty="0" err="1">
                <a:solidFill>
                  <a:srgbClr val="660066"/>
                </a:solidFill>
              </a:rPr>
              <a:t>What</a:t>
            </a:r>
            <a:r>
              <a:rPr lang="nl-NL" sz="3200" b="1" dirty="0">
                <a:solidFill>
                  <a:srgbClr val="660066"/>
                </a:solidFill>
              </a:rPr>
              <a:t> </a:t>
            </a:r>
            <a:r>
              <a:rPr lang="nl-NL" sz="3200" b="1" dirty="0" err="1">
                <a:solidFill>
                  <a:srgbClr val="660066"/>
                </a:solidFill>
              </a:rPr>
              <a:t>did</a:t>
            </a:r>
            <a:r>
              <a:rPr lang="nl-NL" sz="3200" b="1" dirty="0">
                <a:solidFill>
                  <a:srgbClr val="660066"/>
                </a:solidFill>
              </a:rPr>
              <a:t> we want </a:t>
            </a:r>
            <a:r>
              <a:rPr lang="nl-NL" sz="3200" b="1" dirty="0" err="1">
                <a:solidFill>
                  <a:srgbClr val="660066"/>
                </a:solidFill>
              </a:rPr>
              <a:t>to</a:t>
            </a:r>
            <a:r>
              <a:rPr lang="nl-NL" sz="3200" b="1" dirty="0">
                <a:solidFill>
                  <a:srgbClr val="660066"/>
                </a:solidFill>
              </a:rPr>
              <a:t> </a:t>
            </a:r>
            <a:r>
              <a:rPr lang="nl-NL" sz="3200" b="1" dirty="0" err="1">
                <a:solidFill>
                  <a:srgbClr val="660066"/>
                </a:solidFill>
              </a:rPr>
              <a:t>achieve</a:t>
            </a:r>
            <a:r>
              <a:rPr lang="nl-NL" sz="3200" b="1" dirty="0">
                <a:solidFill>
                  <a:srgbClr val="660066"/>
                </a:solidFill>
              </a:rPr>
              <a:t>?</a:t>
            </a:r>
            <a:endParaRPr lang="it-IT" sz="3200" b="1" dirty="0">
              <a:solidFill>
                <a:srgbClr val="660066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338666" y="1837393"/>
            <a:ext cx="5715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Continue with report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Evaluate process map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Exam 9</a:t>
            </a:r>
            <a:r>
              <a:rPr lang="en-US" sz="3200" baseline="30000" dirty="0"/>
              <a:t>th</a:t>
            </a:r>
            <a:r>
              <a:rPr lang="en-US" sz="3200" dirty="0"/>
              <a:t> Tuesday 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Continue with the exhibition video and look at other video making tools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Continue on prototype</a:t>
            </a:r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505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2850-09C1-F74D-AF74-E66AECAB6E77}" type="datetime1">
              <a:rPr lang="en-US" smtClean="0"/>
              <a:t>12-May-17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4</a:t>
            </a:fld>
            <a:endParaRPr lang="it-IT"/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457200" y="274638"/>
            <a:ext cx="4721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>
                <a:solidFill>
                  <a:srgbClr val="660066"/>
                </a:solidFill>
              </a:rPr>
              <a:t>How </a:t>
            </a:r>
            <a:r>
              <a:rPr lang="nl-NL" b="1" dirty="0" err="1">
                <a:solidFill>
                  <a:srgbClr val="660066"/>
                </a:solidFill>
              </a:rPr>
              <a:t>did</a:t>
            </a:r>
            <a:r>
              <a:rPr lang="nl-NL" b="1" dirty="0">
                <a:solidFill>
                  <a:srgbClr val="660066"/>
                </a:solidFill>
              </a:rPr>
              <a:t> we do </a:t>
            </a:r>
            <a:r>
              <a:rPr lang="nl-NL" b="1" dirty="0" err="1">
                <a:solidFill>
                  <a:srgbClr val="660066"/>
                </a:solidFill>
              </a:rPr>
              <a:t>it</a:t>
            </a:r>
            <a:r>
              <a:rPr lang="nl-NL" b="1" dirty="0">
                <a:solidFill>
                  <a:srgbClr val="660066"/>
                </a:solidFill>
              </a:rPr>
              <a:t>?</a:t>
            </a:r>
            <a:endParaRPr lang="it-IT" b="1" dirty="0">
              <a:solidFill>
                <a:srgbClr val="660066"/>
              </a:solidFill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410633" y="1741724"/>
            <a:ext cx="43603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Divided work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err="1"/>
              <a:t>Solidworks</a:t>
            </a:r>
            <a:endParaRPr lang="en-US" sz="3200" dirty="0"/>
          </a:p>
          <a:p>
            <a:pPr marL="742950" lvl="1" indent="-285750">
              <a:buFont typeface="Arial"/>
              <a:buChar char="•"/>
            </a:pPr>
            <a:r>
              <a:rPr lang="en-US" sz="3200" dirty="0"/>
              <a:t>A day at the workshop with Gijs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/>
              <a:t>More programming</a:t>
            </a:r>
          </a:p>
        </p:txBody>
      </p:sp>
      <p:pic>
        <p:nvPicPr>
          <p:cNvPr id="2" name="Picture 2" descr="https://www.sculpteo.com/blog/wp-content/uploads/2016/06/Download-Solidworks-2013-F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686" y="1225118"/>
            <a:ext cx="2473773" cy="233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codementor.io/assets/tutors/c-sharp-tutors-onl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628" y="3825281"/>
            <a:ext cx="2877890" cy="287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d/d9/Node.js_logo.svg/2000px-Node.js_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73" y="4296269"/>
            <a:ext cx="3380138" cy="206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31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23037534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" y="2441223"/>
            <a:ext cx="4009499" cy="2906887"/>
          </a:xfrm>
          <a:prstGeom prst="rect">
            <a:avLst/>
          </a:prstGeom>
        </p:spPr>
      </p:pic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12-May-17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5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 fontScale="90000"/>
          </a:bodyPr>
          <a:lstStyle/>
          <a:p>
            <a:r>
              <a:rPr lang="it-IT" b="1" dirty="0" err="1">
                <a:solidFill>
                  <a:srgbClr val="660066"/>
                </a:solidFill>
              </a:rPr>
              <a:t>What</a:t>
            </a:r>
            <a:r>
              <a:rPr lang="it-IT" b="1" dirty="0">
                <a:solidFill>
                  <a:srgbClr val="660066"/>
                </a:solidFill>
              </a:rPr>
              <a:t> </a:t>
            </a:r>
            <a:r>
              <a:rPr lang="it-IT" b="1" dirty="0" err="1">
                <a:solidFill>
                  <a:srgbClr val="660066"/>
                </a:solidFill>
              </a:rPr>
              <a:t>were</a:t>
            </a:r>
            <a:r>
              <a:rPr lang="it-IT" b="1" dirty="0">
                <a:solidFill>
                  <a:srgbClr val="660066"/>
                </a:solidFill>
              </a:rPr>
              <a:t> the </a:t>
            </a:r>
            <a:r>
              <a:rPr lang="it-IT" b="1" dirty="0" err="1">
                <a:solidFill>
                  <a:srgbClr val="660066"/>
                </a:solidFill>
              </a:rPr>
              <a:t>results</a:t>
            </a:r>
            <a:r>
              <a:rPr lang="it-IT" b="1" dirty="0">
                <a:solidFill>
                  <a:srgbClr val="660066"/>
                </a:solidFill>
              </a:rPr>
              <a:t>?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3957461" y="2441223"/>
            <a:ext cx="51914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GB" sz="2800" dirty="0"/>
              <a:t>Exhibition container modelled, materials found</a:t>
            </a:r>
          </a:p>
          <a:p>
            <a:pPr marL="1200150" lvl="2" indent="-285750">
              <a:buFont typeface="Arial"/>
              <a:buChar char="•"/>
            </a:pPr>
            <a:r>
              <a:rPr lang="en-GB" sz="2800" dirty="0"/>
              <a:t>Laser cutting next week</a:t>
            </a:r>
          </a:p>
          <a:p>
            <a:pPr marL="742950" lvl="1" indent="-285750">
              <a:buFont typeface="Arial"/>
              <a:buChar char="•"/>
            </a:pPr>
            <a:r>
              <a:rPr lang="en-GB" sz="2800" dirty="0"/>
              <a:t>Mock-ups implemented</a:t>
            </a:r>
          </a:p>
          <a:p>
            <a:pPr marL="742950" lvl="1" indent="-285750">
              <a:buFont typeface="Arial"/>
              <a:buChar char="•"/>
            </a:pPr>
            <a:r>
              <a:rPr lang="en-GB" sz="2800" dirty="0"/>
              <a:t>Missing functionalities for necessary for front end </a:t>
            </a:r>
          </a:p>
          <a:p>
            <a:pPr lvl="1"/>
            <a:endParaRPr lang="en-GB" sz="2800" dirty="0"/>
          </a:p>
          <a:p>
            <a:pPr marL="742950" lvl="1" indent="-285750">
              <a:buFont typeface="Arial"/>
              <a:buChar char="•"/>
            </a:pPr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7222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12-May-17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6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660066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69" y="1141880"/>
            <a:ext cx="7521614" cy="57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5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12-May-17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7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660066"/>
                </a:solidFill>
              </a:rPr>
              <a:t>Results</a:t>
            </a:r>
          </a:p>
        </p:txBody>
      </p:sp>
      <p:pic>
        <p:nvPicPr>
          <p:cNvPr id="2050" name="Picture 2" descr="https://raw.githubusercontent.com/InternetOfTrash/iot-docs/master/images/Screenshot%20from%202017-05-12%2013-47-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8388"/>
            <a:ext cx="9144000" cy="471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12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12-May-17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8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660066"/>
                </a:solidFill>
              </a:rPr>
              <a:t>Results</a:t>
            </a:r>
          </a:p>
        </p:txBody>
      </p:sp>
      <p:pic>
        <p:nvPicPr>
          <p:cNvPr id="3078" name="Picture 6" descr="https://raw.githubusercontent.com/InternetOfTrash/iot-docs/master/images/Screenshot%20from%202017-05-12%2014-29-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28" y="1219200"/>
            <a:ext cx="8826160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34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12-May-17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9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660066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401" y="1526824"/>
            <a:ext cx="3995399" cy="4829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19" y="1526824"/>
            <a:ext cx="3699739" cy="482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242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4524</TotalTime>
  <Words>218</Words>
  <Application>Microsoft Office PowerPoint</Application>
  <PresentationFormat>On-screen Show (4:3)</PresentationFormat>
  <Paragraphs>81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di Office</vt:lpstr>
      <vt:lpstr>PowerPoint Presentation</vt:lpstr>
      <vt:lpstr>PowerPoint Presentation</vt:lpstr>
      <vt:lpstr>PowerPoint Presentation</vt:lpstr>
      <vt:lpstr>PowerPoint Presentation</vt:lpstr>
      <vt:lpstr>What were the results?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PowerPoint Presentation</vt:lpstr>
      <vt:lpstr>PowerPoint Presentation</vt:lpstr>
      <vt:lpstr>PowerPoint Presentation</vt:lpstr>
      <vt:lpstr>PowerPoint Presentation</vt:lpstr>
    </vt:vector>
  </TitlesOfParts>
  <Company>SimoneFrancesconi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Simone Francesconi</dc:creator>
  <cp:lastModifiedBy>Mike Schatorje</cp:lastModifiedBy>
  <cp:revision>38</cp:revision>
  <dcterms:created xsi:type="dcterms:W3CDTF">2017-03-31T08:53:46Z</dcterms:created>
  <dcterms:modified xsi:type="dcterms:W3CDTF">2017-05-12T12:41:52Z</dcterms:modified>
</cp:coreProperties>
</file>