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7" r:id="rId3"/>
    <p:sldId id="259" r:id="rId4"/>
    <p:sldId id="260" r:id="rId5"/>
    <p:sldId id="261" r:id="rId6"/>
    <p:sldId id="279" r:id="rId7"/>
    <p:sldId id="282" r:id="rId8"/>
    <p:sldId id="285" r:id="rId9"/>
    <p:sldId id="284" r:id="rId10"/>
    <p:sldId id="271" r:id="rId11"/>
    <p:sldId id="275" r:id="rId12"/>
    <p:sldId id="262" r:id="rId13"/>
    <p:sldId id="263" r:id="rId14"/>
    <p:sldId id="264" r:id="rId15"/>
    <p:sldId id="266" r:id="rId1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BA2E-950D-3F4E-9B7D-DFF7271A6C41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1478A-5EF5-5447-BDFC-0B674FC5C21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48ABB-79E5-6947-BBA6-AA503BB4D6F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96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1478A-5EF5-5447-BDFC-0B674FC5C21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93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5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4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67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7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3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11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62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4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3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13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61983" y="1622778"/>
            <a:ext cx="5221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660066"/>
                </a:solidFill>
                <a:latin typeface="Arial"/>
                <a:cs typeface="Arial"/>
              </a:rPr>
              <a:t>PROGESS LOG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550334" y="3429001"/>
            <a:ext cx="3217333" cy="234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Edited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by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Loek </a:t>
            </a:r>
            <a:r>
              <a:rPr lang="nl-NL" dirty="0" err="1">
                <a:latin typeface="Arial"/>
                <a:cs typeface="Arial"/>
              </a:rPr>
              <a:t>Ehren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Mike </a:t>
            </a:r>
            <a:r>
              <a:rPr lang="nl-NL" dirty="0" err="1">
                <a:latin typeface="Arial"/>
                <a:cs typeface="Arial"/>
              </a:rPr>
              <a:t>Schatorjé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Simone </a:t>
            </a:r>
            <a:r>
              <a:rPr lang="nl-NL" dirty="0" err="1">
                <a:latin typeface="Arial"/>
                <a:cs typeface="Arial"/>
              </a:rPr>
              <a:t>Francesconi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 err="1">
                <a:latin typeface="Arial"/>
                <a:cs typeface="Arial"/>
              </a:rPr>
              <a:t>Herm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Lecluse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Rick van </a:t>
            </a:r>
            <a:r>
              <a:rPr lang="nl-NL" dirty="0" err="1">
                <a:latin typeface="Arial"/>
                <a:cs typeface="Arial"/>
              </a:rPr>
              <a:t>Osch</a:t>
            </a:r>
            <a:endParaRPr lang="nl-NL" dirty="0">
              <a:latin typeface="Arial"/>
              <a:cs typeface="Arial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0D65-2476-0743-9616-E745E83F40EA}" type="datetime1">
              <a:rPr lang="en-US" b="1" smtClean="0">
                <a:solidFill>
                  <a:srgbClr val="660066"/>
                </a:solidFill>
              </a:rPr>
              <a:t>28/05/17</a:t>
            </a:fld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b="1" smtClean="0">
                <a:solidFill>
                  <a:srgbClr val="660066"/>
                </a:solidFill>
              </a:rPr>
              <a:t>1</a:t>
            </a:fld>
            <a:endParaRPr lang="it-IT" b="1">
              <a:solidFill>
                <a:srgbClr val="660066"/>
              </a:solidFill>
            </a:endParaRPr>
          </a:p>
        </p:txBody>
      </p:sp>
      <p:pic>
        <p:nvPicPr>
          <p:cNvPr id="2" name="Immagine 1" descr="Screen Shot 2017-05-04 at 16.04.3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t="5808" r="7622" b="3899"/>
          <a:stretch/>
        </p:blipFill>
        <p:spPr>
          <a:xfrm>
            <a:off x="3402192" y="2968015"/>
            <a:ext cx="5645529" cy="31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8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28/05/17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10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479" y="1205974"/>
            <a:ext cx="3769721" cy="53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2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28/05/17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11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02" y="1269153"/>
            <a:ext cx="2749026" cy="48871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37" y="1970842"/>
            <a:ext cx="5397038" cy="30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rubi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3" t="3703" r="22522" b="7538"/>
          <a:stretch/>
        </p:blipFill>
        <p:spPr>
          <a:xfrm>
            <a:off x="5404556" y="2243728"/>
            <a:ext cx="3033890" cy="2874432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28/05/17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12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398911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problems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443795" y="1417461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27000" y="2243728"/>
            <a:ext cx="54045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3D print took a long time (24.5h)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Ascension </a:t>
            </a:r>
            <a:r>
              <a:rPr lang="en-US" sz="3200" dirty="0" smtClean="0"/>
              <a:t>day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Costs definition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054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385232" y="3053646"/>
            <a:ext cx="8229600" cy="2435578"/>
          </a:xfrm>
        </p:spPr>
        <p:txBody>
          <a:bodyPr/>
          <a:lstStyle/>
          <a:p>
            <a:r>
              <a:rPr lang="nl-NL" dirty="0"/>
              <a:t>3D printing takes time!</a:t>
            </a:r>
          </a:p>
          <a:p>
            <a:r>
              <a:rPr lang="nl-NL" dirty="0"/>
              <a:t>Only two weeks left </a:t>
            </a:r>
            <a:r>
              <a:rPr lang="nl-NL" dirty="0">
                <a:sym typeface="Wingdings" panose="05000000000000000000" pitchFamily="2" charset="2"/>
              </a:rPr>
              <a:t> time </a:t>
            </a:r>
            <a:r>
              <a:rPr lang="nl-NL" dirty="0" err="1">
                <a:sym typeface="Wingdings" panose="05000000000000000000" pitchFamily="2" charset="2"/>
              </a:rPr>
              <a:t>to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smtClean="0">
                <a:sym typeface="Wingdings" panose="05000000000000000000" pitchFamily="2" charset="2"/>
              </a:rPr>
              <a:t>finish</a:t>
            </a:r>
            <a:endParaRPr lang="nl-NL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dirty="0" smtClean="0">
              <a:sym typeface="Wingdings" panose="05000000000000000000" pitchFamily="2" charset="2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28/05/17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13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610579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 err="1">
                <a:solidFill>
                  <a:srgbClr val="660066"/>
                </a:solidFill>
              </a:rPr>
              <a:t>What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were</a:t>
            </a:r>
            <a:r>
              <a:rPr lang="it-IT" sz="3200" b="1" dirty="0">
                <a:solidFill>
                  <a:srgbClr val="660066"/>
                </a:solidFill>
              </a:rPr>
              <a:t> the </a:t>
            </a:r>
            <a:r>
              <a:rPr lang="it-IT" sz="3200" b="1" dirty="0" err="1">
                <a:solidFill>
                  <a:srgbClr val="660066"/>
                </a:solidFill>
              </a:rPr>
              <a:t>lessons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learned</a:t>
            </a:r>
            <a:r>
              <a:rPr lang="it-IT" sz="3200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kstvak 1"/>
          <p:cNvSpPr txBox="1"/>
          <p:nvPr/>
        </p:nvSpPr>
        <p:spPr>
          <a:xfrm>
            <a:off x="3489969" y="1599619"/>
            <a:ext cx="4457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89719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tepbyste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78" y="2892778"/>
            <a:ext cx="3294623" cy="2230207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28/05/17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14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5229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>
                <a:solidFill>
                  <a:srgbClr val="660066"/>
                </a:solidFill>
              </a:rPr>
              <a:t>What</a:t>
            </a:r>
            <a:r>
              <a:rPr lang="nl-NL" b="1" dirty="0">
                <a:solidFill>
                  <a:srgbClr val="660066"/>
                </a:solidFill>
              </a:rPr>
              <a:t> do we want </a:t>
            </a:r>
            <a:r>
              <a:rPr lang="nl-NL" b="1" dirty="0" err="1">
                <a:solidFill>
                  <a:srgbClr val="660066"/>
                </a:solidFill>
              </a:rPr>
              <a:t>to</a:t>
            </a:r>
            <a:r>
              <a:rPr lang="nl-NL" b="1" dirty="0">
                <a:solidFill>
                  <a:srgbClr val="660066"/>
                </a:solidFill>
              </a:rPr>
              <a:t> </a:t>
            </a:r>
            <a:r>
              <a:rPr lang="nl-NL" b="1" dirty="0" err="1">
                <a:solidFill>
                  <a:srgbClr val="660066"/>
                </a:solidFill>
              </a:rPr>
              <a:t>achieve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0" y="2509205"/>
            <a:ext cx="59746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/>
              <a:t>Poster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Final presentation</a:t>
            </a:r>
            <a:endParaRPr lang="en-US" sz="3600" dirty="0"/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Organize </a:t>
            </a:r>
            <a:r>
              <a:rPr lang="en-US" sz="3600" dirty="0"/>
              <a:t>f</a:t>
            </a:r>
            <a:r>
              <a:rPr lang="en-US" sz="3600" dirty="0" smtClean="0"/>
              <a:t>inal exhibition </a:t>
            </a:r>
            <a:endParaRPr lang="en-US" sz="3600" dirty="0" smtClean="0"/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Finishing touches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249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28/05/17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15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274638"/>
            <a:ext cx="5173133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Any</a:t>
            </a:r>
            <a:r>
              <a:rPr lang="nl-NL" sz="3200" b="1" dirty="0">
                <a:solidFill>
                  <a:srgbClr val="660066"/>
                </a:solidFill>
              </a:rPr>
              <a:t> Question?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pic>
        <p:nvPicPr>
          <p:cNvPr id="7" name="Immagine 6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8" name="Connettore 1 7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itolo 1"/>
          <p:cNvSpPr txBox="1">
            <a:spLocks/>
          </p:cNvSpPr>
          <p:nvPr/>
        </p:nvSpPr>
        <p:spPr>
          <a:xfrm>
            <a:off x="1978377" y="2229557"/>
            <a:ext cx="5173133" cy="1947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800" b="1" dirty="0" err="1">
                <a:solidFill>
                  <a:srgbClr val="660066"/>
                </a:solidFill>
              </a:rPr>
              <a:t>Thanks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for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your</a:t>
            </a:r>
            <a:r>
              <a:rPr lang="nl-NL" sz="4800" b="1" dirty="0">
                <a:solidFill>
                  <a:srgbClr val="660066"/>
                </a:solidFill>
              </a:rPr>
              <a:t> attention!</a:t>
            </a:r>
            <a:endParaRPr lang="it-IT" sz="4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3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The project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4" y="2031092"/>
            <a:ext cx="9412111" cy="3628765"/>
          </a:xfrm>
          <a:prstGeom prst="rect">
            <a:avLst/>
          </a:prstGeom>
        </p:spPr>
      </p:pic>
      <p:pic>
        <p:nvPicPr>
          <p:cNvPr id="3074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2" y="4485955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in progress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07" y="3460967"/>
            <a:ext cx="1066270" cy="9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23" y="4403423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ttore 1 2"/>
          <p:cNvCxnSpPr/>
          <p:nvPr/>
        </p:nvCxnSpPr>
        <p:spPr>
          <a:xfrm>
            <a:off x="8415894" y="2322286"/>
            <a:ext cx="0" cy="2658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9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five-skills-needed-to-achieve-your-career-goal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"/>
          <a:stretch/>
        </p:blipFill>
        <p:spPr>
          <a:xfrm>
            <a:off x="5700889" y="1976979"/>
            <a:ext cx="3052939" cy="3399844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970-901F-FF41-95BB-674823E5C08C}" type="datetime1">
              <a:rPr lang="en-US" smtClean="0"/>
              <a:t>28/05/17</a:t>
            </a:fld>
            <a:endParaRPr lang="it-IT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3</a:t>
            </a:fld>
            <a:endParaRPr lang="it-IT"/>
          </a:p>
        </p:txBody>
      </p:sp>
      <p:pic>
        <p:nvPicPr>
          <p:cNvPr id="11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3" name="Titolo 1"/>
          <p:cNvSpPr txBox="1">
            <a:spLocks/>
          </p:cNvSpPr>
          <p:nvPr/>
        </p:nvSpPr>
        <p:spPr>
          <a:xfrm>
            <a:off x="457199" y="274638"/>
            <a:ext cx="5469467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>
                <a:solidFill>
                  <a:srgbClr val="660066"/>
                </a:solidFill>
              </a:rPr>
              <a:t>What did we want to achieve?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38666" y="1837393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Cost analysis and differences among the 2 systems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Implement hardware + software in the box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Create a small case for all the electronics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Button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70505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850-09C1-F74D-AF74-E66AECAB6E77}" type="datetime1">
              <a:rPr lang="en-US" smtClean="0"/>
              <a:t>28/05/17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4</a:t>
            </a:fld>
            <a:endParaRPr lang="it-IT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How </a:t>
            </a:r>
            <a:r>
              <a:rPr lang="nl-NL" b="1" dirty="0" err="1">
                <a:solidFill>
                  <a:srgbClr val="660066"/>
                </a:solidFill>
              </a:rPr>
              <a:t>did</a:t>
            </a:r>
            <a:r>
              <a:rPr lang="nl-NL" b="1" dirty="0">
                <a:solidFill>
                  <a:srgbClr val="660066"/>
                </a:solidFill>
              </a:rPr>
              <a:t> we do </a:t>
            </a:r>
            <a:r>
              <a:rPr lang="nl-NL" b="1" dirty="0" err="1">
                <a:solidFill>
                  <a:srgbClr val="660066"/>
                </a:solidFill>
              </a:rPr>
              <a:t>it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156632" y="1469581"/>
            <a:ext cx="74870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Divided work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Gathering more information from Leo Jacobs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Implement &amp; test scenarios with the box and our software</a:t>
            </a:r>
          </a:p>
        </p:txBody>
      </p:sp>
      <p:pic>
        <p:nvPicPr>
          <p:cNvPr id="1036" name="Picture 12" descr="Afbeeldingsresultaat voor venl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50" y="4296792"/>
            <a:ext cx="3123100" cy="187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1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2303753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2441223"/>
            <a:ext cx="4009499" cy="2906887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28/05/17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5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results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522032" y="2169080"/>
            <a:ext cx="5621968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GB" sz="2800" dirty="0" smtClean="0"/>
              <a:t>Process costs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 smtClean="0"/>
              <a:t>Investment analysis</a:t>
            </a:r>
            <a:endParaRPr lang="en-GB" sz="2800" dirty="0"/>
          </a:p>
          <a:p>
            <a:pPr marL="742950" lvl="1" indent="-285750">
              <a:buFont typeface="Arial"/>
              <a:buChar char="•"/>
            </a:pPr>
            <a:r>
              <a:rPr lang="en-GB" sz="2800" dirty="0" err="1"/>
              <a:t>Implenting</a:t>
            </a:r>
            <a:r>
              <a:rPr lang="en-GB" sz="2800" dirty="0"/>
              <a:t> costs of our system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A physical Box + hardware + software = working™ product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Poster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7222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3" name="Connettore 1 2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 smtClean="0">
                <a:solidFill>
                  <a:srgbClr val="660066"/>
                </a:solidFill>
              </a:rPr>
              <a:t>Results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3" y="1537653"/>
            <a:ext cx="8716434" cy="468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 smtClean="0">
                <a:solidFill>
                  <a:srgbClr val="660066"/>
                </a:solidFill>
              </a:rPr>
              <a:t>Results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4" y="2074334"/>
            <a:ext cx="4764554" cy="3340100"/>
          </a:xfrm>
          <a:prstGeom prst="rect">
            <a:avLst/>
          </a:prstGeom>
        </p:spPr>
      </p:pic>
      <p:sp>
        <p:nvSpPr>
          <p:cNvPr id="10" name="Freccia sinistra 9"/>
          <p:cNvSpPr/>
          <p:nvPr/>
        </p:nvSpPr>
        <p:spPr>
          <a:xfrm>
            <a:off x="5052251" y="4778925"/>
            <a:ext cx="988251" cy="3058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sinistra 10"/>
          <p:cNvSpPr/>
          <p:nvPr/>
        </p:nvSpPr>
        <p:spPr>
          <a:xfrm>
            <a:off x="5052252" y="3534325"/>
            <a:ext cx="988250" cy="3058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sinistra 11"/>
          <p:cNvSpPr/>
          <p:nvPr/>
        </p:nvSpPr>
        <p:spPr>
          <a:xfrm>
            <a:off x="5052252" y="4152391"/>
            <a:ext cx="988250" cy="3058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6171439" y="3378476"/>
            <a:ext cx="415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latin typeface="Avenir Black Oblique"/>
                <a:cs typeface="Avenir Black Oblique"/>
              </a:rPr>
              <a:t>?</a:t>
            </a:r>
            <a:endParaRPr lang="it-IT" sz="2400" b="1" dirty="0">
              <a:latin typeface="Avenir Black Oblique"/>
              <a:cs typeface="Avenir Black Oblique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167500" y="4736590"/>
            <a:ext cx="72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3</a:t>
            </a:r>
            <a:r>
              <a:rPr lang="it-IT" sz="2400" b="1" dirty="0" smtClean="0"/>
              <a:t>0%</a:t>
            </a:r>
            <a:endParaRPr lang="it-IT" sz="2400" b="1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167500" y="4021433"/>
            <a:ext cx="273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- </a:t>
            </a:r>
            <a:r>
              <a:rPr lang="it-IT" sz="2400" b="1" dirty="0" err="1" smtClean="0"/>
              <a:t>Contractual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power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26548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 smtClean="0">
                <a:solidFill>
                  <a:srgbClr val="660066"/>
                </a:solidFill>
              </a:rPr>
              <a:t>Results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34" y="1978744"/>
            <a:ext cx="7598833" cy="399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 smtClean="0">
                <a:solidFill>
                  <a:srgbClr val="660066"/>
                </a:solidFill>
              </a:rPr>
              <a:t>Results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/>
          <a:srcRect t="10327"/>
          <a:stretch/>
        </p:blipFill>
        <p:spPr>
          <a:xfrm>
            <a:off x="-21167" y="2624667"/>
            <a:ext cx="9144000" cy="3091982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2899833" y="1708834"/>
            <a:ext cx="301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smtClean="0"/>
              <a:t>Impact</a:t>
            </a:r>
            <a:r>
              <a:rPr lang="it-IT" sz="3600" b="1" dirty="0" smtClean="0"/>
              <a:t> </a:t>
            </a:r>
            <a:r>
              <a:rPr lang="it-IT" sz="3200" b="1" dirty="0" smtClean="0"/>
              <a:t>solutions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168950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</TotalTime>
  <Words>195</Words>
  <Application>Microsoft Macintosh PowerPoint</Application>
  <PresentationFormat>Presentazione su schermo (4:3)</PresentationFormat>
  <Paragraphs>69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What were the results?</vt:lpstr>
      <vt:lpstr>Presentazione di PowerPoint</vt:lpstr>
      <vt:lpstr>Presentazione di PowerPoint</vt:lpstr>
      <vt:lpstr>Presentazione di PowerPoint</vt:lpstr>
      <vt:lpstr>Presentazione di PowerPoint</vt:lpstr>
      <vt:lpstr>Results</vt:lpstr>
      <vt:lpstr>Results</vt:lpstr>
      <vt:lpstr>Presentazione di PowerPoint</vt:lpstr>
      <vt:lpstr>Presentazione di PowerPoint</vt:lpstr>
      <vt:lpstr>Presentazione di PowerPoint</vt:lpstr>
      <vt:lpstr>Presentazione di PowerPoint</vt:lpstr>
    </vt:vector>
  </TitlesOfParts>
  <Company>SimoneFrancesconi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Simone Francesconi</dc:creator>
  <cp:lastModifiedBy>Simone Francesconi</cp:lastModifiedBy>
  <cp:revision>65</cp:revision>
  <dcterms:created xsi:type="dcterms:W3CDTF">2017-03-31T08:53:46Z</dcterms:created>
  <dcterms:modified xsi:type="dcterms:W3CDTF">2017-05-29T00:06:03Z</dcterms:modified>
</cp:coreProperties>
</file>