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7" r:id="rId3"/>
    <p:sldId id="259" r:id="rId4"/>
    <p:sldId id="260" r:id="rId5"/>
    <p:sldId id="261" r:id="rId6"/>
    <p:sldId id="277" r:id="rId7"/>
    <p:sldId id="276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62" r:id="rId17"/>
    <p:sldId id="263" r:id="rId18"/>
    <p:sldId id="264" r:id="rId19"/>
    <p:sldId id="266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14/05/17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14/05/17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078" name="Picture 6" descr="https://raw.githubusercontent.com/InternetOfTrash/iot-docs/master/images/Screenshot%20from%202017-05-12%2014-29-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8" y="1219200"/>
            <a:ext cx="882616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4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01" y="1526824"/>
            <a:ext cx="3995399" cy="4829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9" y="1526824"/>
            <a:ext cx="3699739" cy="48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81" y="1495155"/>
            <a:ext cx="4641037" cy="46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08" y="1581951"/>
            <a:ext cx="4736996" cy="47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863590"/>
            <a:ext cx="6876288" cy="4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6" y="1134808"/>
            <a:ext cx="7205472" cy="54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14/05/17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16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197160"/>
            <a:ext cx="60677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Test on Tuesday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Solid “works”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Laser cutter rather busy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Wrong acrylic sheet thickness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199" y="2333979"/>
            <a:ext cx="8229600" cy="2435578"/>
          </a:xfrm>
        </p:spPr>
        <p:txBody>
          <a:bodyPr/>
          <a:lstStyle/>
          <a:p>
            <a:r>
              <a:rPr lang="nl-NL" dirty="0"/>
              <a:t>Getting a 3D model right the first time is rather difficult</a:t>
            </a:r>
          </a:p>
          <a:p>
            <a:r>
              <a:rPr lang="nl-NL" dirty="0"/>
              <a:t>Workshop has the right materials, if you know where to look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14/05/17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17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14/05/17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18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Laser cut and assemble the exhibition demo container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Add more functionality to front and back end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Arrange another meeting with </a:t>
            </a:r>
          </a:p>
          <a:p>
            <a:r>
              <a:rPr lang="en-US" sz="3200" dirty="0"/>
              <a:t>   Leo Jacobs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14/05/17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19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4403423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14/05/17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Evaluate process map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Exam 9</a:t>
            </a:r>
            <a:r>
              <a:rPr lang="en-US" sz="3200" baseline="30000" dirty="0"/>
              <a:t>th</a:t>
            </a:r>
            <a:r>
              <a:rPr lang="en-US" sz="3200" dirty="0"/>
              <a:t> Tuesday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with the exhibition video and look at other video making tools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on prototype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/>
              <a:t>Solidworks</a:t>
            </a:r>
            <a:endParaRPr lang="en-US" sz="3200" dirty="0"/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A day at the workshop with Gijs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More programming</a:t>
            </a:r>
          </a:p>
        </p:txBody>
      </p:sp>
      <p:pic>
        <p:nvPicPr>
          <p:cNvPr id="2" name="Picture 2" descr="https://www.sculpteo.com/blog/wp-content/uploads/2016/06/Download-Solidworks-2013-F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86" y="1225118"/>
            <a:ext cx="2473773" cy="233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codementor.io/assets/tutors/c-sharp-tutors-on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28" y="3825281"/>
            <a:ext cx="2877890" cy="28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3" y="4296269"/>
            <a:ext cx="3380138" cy="20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7461" y="2441223"/>
            <a:ext cx="519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/>
              <a:t>Exhibition container modelled, materials found</a:t>
            </a:r>
          </a:p>
          <a:p>
            <a:pPr marL="1200150" lvl="2" indent="-285750">
              <a:buFont typeface="Arial"/>
              <a:buChar char="•"/>
            </a:pPr>
            <a:r>
              <a:rPr lang="en-GB" sz="2800" dirty="0"/>
              <a:t>Laser cutting next week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Mock-ups implemented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Missing functionalities for necessary for front end </a:t>
            </a:r>
          </a:p>
          <a:p>
            <a:pPr lvl="1"/>
            <a:endParaRPr lang="en-GB" sz="2800" dirty="0"/>
          </a:p>
          <a:p>
            <a:pPr marL="742950" lvl="1" indent="-285750">
              <a:buFont typeface="Arial"/>
              <a:buChar char="•"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490" cy="6858000"/>
          </a:xfrm>
          <a:prstGeom prst="rect">
            <a:avLst/>
          </a:prstGeom>
        </p:spPr>
      </p:pic>
      <p:sp>
        <p:nvSpPr>
          <p:cNvPr id="5" name="Anello 4"/>
          <p:cNvSpPr/>
          <p:nvPr/>
        </p:nvSpPr>
        <p:spPr>
          <a:xfrm>
            <a:off x="1481737" y="4427930"/>
            <a:ext cx="2346086" cy="1990511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Anello 5"/>
          <p:cNvSpPr/>
          <p:nvPr/>
        </p:nvSpPr>
        <p:spPr>
          <a:xfrm>
            <a:off x="1481736" y="2328633"/>
            <a:ext cx="4895029" cy="1878294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Anello 6"/>
          <p:cNvSpPr/>
          <p:nvPr/>
        </p:nvSpPr>
        <p:spPr>
          <a:xfrm>
            <a:off x="3598506" y="508162"/>
            <a:ext cx="2469565" cy="956053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6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ot2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4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1141880"/>
            <a:ext cx="7521614" cy="57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14/05/17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2050" name="Picture 2" descr="https://raw.githubusercontent.com/InternetOfTrash/iot-docs/master/images/Screenshot%20from%202017-05-12%2013-47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91440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220</Words>
  <Application>Microsoft Macintosh PowerPoint</Application>
  <PresentationFormat>Presentazione su schermo (4:3)</PresentationFormat>
  <Paragraphs>81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What were the results?</vt:lpstr>
      <vt:lpstr>Presentazione di PowerPoint</vt:lpstr>
      <vt:lpstr>Presentazione di PowerPoint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Presentazione di PowerPoint</vt:lpstr>
      <vt:lpstr>Presentazione di PowerPoint</vt:lpstr>
      <vt:lpstr>Presentazione di PowerPoint</vt:lpstr>
      <vt:lpstr>Presentazione di PowerPoint</vt:lpstr>
    </vt:vector>
  </TitlesOfParts>
  <Company>SimoneFrancesconi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Simone Francesconi</cp:lastModifiedBy>
  <cp:revision>41</cp:revision>
  <dcterms:created xsi:type="dcterms:W3CDTF">2017-03-31T08:53:46Z</dcterms:created>
  <dcterms:modified xsi:type="dcterms:W3CDTF">2017-05-14T22:15:29Z</dcterms:modified>
</cp:coreProperties>
</file>