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>
      <p:cViewPr varScale="1">
        <p:scale>
          <a:sx n="90" d="100"/>
          <a:sy n="90" d="100"/>
        </p:scale>
        <p:origin x="129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lijkbenige driehoe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/>
              <a:t>Klik om de ondertitelstijl van het model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E740BB2-E612-45CF-96A8-BE4D5B63A40C}" type="datetimeFigureOut">
              <a:rPr lang="nl-NL" smtClean="0"/>
              <a:t>17-3-2017</a:t>
            </a:fld>
            <a:endParaRPr lang="nl-NL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nl-NL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9D9F315-EBDF-47D1-A5C3-A0643337B84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0BB2-E612-45CF-96A8-BE4D5B63A40C}" type="datetimeFigureOut">
              <a:rPr lang="nl-NL" smtClean="0"/>
              <a:t>17-3-2017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F315-EBDF-47D1-A5C3-A0643337B84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0BB2-E612-45CF-96A8-BE4D5B63A40C}" type="datetimeFigureOut">
              <a:rPr lang="nl-NL" smtClean="0"/>
              <a:t>17-3-2017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F315-EBDF-47D1-A5C3-A0643337B84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E740BB2-E612-45CF-96A8-BE4D5B63A40C}" type="datetimeFigureOut">
              <a:rPr lang="nl-NL" smtClean="0"/>
              <a:t>17-3-2017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F315-EBDF-47D1-A5C3-A0643337B84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ige driehoe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Gelijkbenige driehoe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E740BB2-E612-45CF-96A8-BE4D5B63A40C}" type="datetimeFigureOut">
              <a:rPr lang="nl-NL" smtClean="0"/>
              <a:t>17-3-2017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9D9F315-EBDF-47D1-A5C3-A0643337B848}" type="slidenum">
              <a:rPr lang="nl-NL" smtClean="0"/>
              <a:t>‹nr.›</a:t>
            </a:fld>
            <a:endParaRPr lang="nl-NL"/>
          </a:p>
        </p:txBody>
      </p:sp>
      <p:cxnSp>
        <p:nvCxnSpPr>
          <p:cNvPr id="11" name="Rechte verbindingslijn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E740BB2-E612-45CF-96A8-BE4D5B63A40C}" type="datetimeFigureOut">
              <a:rPr lang="nl-NL" smtClean="0"/>
              <a:t>17-3-2017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9D9F315-EBDF-47D1-A5C3-A0643337B84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E740BB2-E612-45CF-96A8-BE4D5B63A40C}" type="datetimeFigureOut">
              <a:rPr lang="nl-NL" smtClean="0"/>
              <a:t>17-3-2017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9D9F315-EBDF-47D1-A5C3-A0643337B848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0BB2-E612-45CF-96A8-BE4D5B63A40C}" type="datetimeFigureOut">
              <a:rPr lang="nl-NL" smtClean="0"/>
              <a:t>17-3-2017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F315-EBDF-47D1-A5C3-A0643337B84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E740BB2-E612-45CF-96A8-BE4D5B63A40C}" type="datetimeFigureOut">
              <a:rPr lang="nl-NL" smtClean="0"/>
              <a:t>17-3-2017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9D9F315-EBDF-47D1-A5C3-A0643337B84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E740BB2-E612-45CF-96A8-BE4D5B63A40C}" type="datetimeFigureOut">
              <a:rPr lang="nl-NL" smtClean="0"/>
              <a:t>17-3-2017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9D9F315-EBDF-47D1-A5C3-A0643337B848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/>
              <a:t>Klik op het pictogram als u een afbeelding wilt toevoegen</a:t>
            </a:r>
            <a:endParaRPr kumimoji="0"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E740BB2-E612-45CF-96A8-BE4D5B63A40C}" type="datetimeFigureOut">
              <a:rPr lang="nl-NL" smtClean="0"/>
              <a:t>17-3-2017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9D9F315-EBDF-47D1-A5C3-A0643337B848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ige driehoe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echte verbindingslijn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nl-NL"/>
              <a:t>Klik om de modelstijlen te bewerken</a:t>
            </a:r>
          </a:p>
          <a:p>
            <a:pPr lvl="1" eaLnBrk="1" latinLnBrk="0" hangingPunct="1"/>
            <a:r>
              <a:rPr kumimoji="0" lang="nl-NL"/>
              <a:t>Tweede niveau</a:t>
            </a:r>
          </a:p>
          <a:p>
            <a:pPr lvl="2" eaLnBrk="1" latinLnBrk="0" hangingPunct="1"/>
            <a:r>
              <a:rPr kumimoji="0" lang="nl-NL"/>
              <a:t>Derde niveau</a:t>
            </a:r>
          </a:p>
          <a:p>
            <a:pPr lvl="3" eaLnBrk="1" latinLnBrk="0" hangingPunct="1"/>
            <a:r>
              <a:rPr kumimoji="0" lang="nl-NL"/>
              <a:t>Vierde niveau</a:t>
            </a:r>
          </a:p>
          <a:p>
            <a:pPr lvl="4" eaLnBrk="1" latinLnBrk="0" hangingPunct="1"/>
            <a:r>
              <a:rPr kumimoji="0" lang="nl-NL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E740BB2-E612-45CF-96A8-BE4D5B63A40C}" type="datetimeFigureOut">
              <a:rPr lang="nl-NL" smtClean="0"/>
              <a:t>17-3-2017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nl-NL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9D9F315-EBDF-47D1-A5C3-A0643337B848}" type="slidenum">
              <a:rPr lang="nl-NL" smtClean="0"/>
              <a:t>‹nr.›</a:t>
            </a:fld>
            <a:endParaRPr lang="nl-N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log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51384" y="2227609"/>
            <a:ext cx="8062912" cy="1752600"/>
          </a:xfrm>
        </p:spPr>
        <p:txBody>
          <a:bodyPr/>
          <a:lstStyle/>
          <a:p>
            <a:r>
              <a:rPr lang="en-US" dirty="0"/>
              <a:t>Internet of trash</a:t>
            </a:r>
          </a:p>
          <a:p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2068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kstvak 5"/>
          <p:cNvSpPr txBox="1"/>
          <p:nvPr/>
        </p:nvSpPr>
        <p:spPr>
          <a:xfrm>
            <a:off x="140338" y="6309320"/>
            <a:ext cx="886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Loek </a:t>
            </a:r>
            <a:r>
              <a:rPr lang="nl-NL" dirty="0" err="1"/>
              <a:t>Ehren</a:t>
            </a:r>
            <a:r>
              <a:rPr lang="nl-NL" dirty="0"/>
              <a:t>, Mike </a:t>
            </a:r>
            <a:r>
              <a:rPr lang="nl-NL" dirty="0" err="1"/>
              <a:t>Schatorjé</a:t>
            </a:r>
            <a:r>
              <a:rPr lang="nl-NL" dirty="0"/>
              <a:t>, Simone Francesco, </a:t>
            </a:r>
            <a:r>
              <a:rPr lang="nl-NL" dirty="0" err="1"/>
              <a:t>Herm</a:t>
            </a:r>
            <a:r>
              <a:rPr lang="nl-NL" dirty="0"/>
              <a:t> </a:t>
            </a:r>
            <a:r>
              <a:rPr lang="nl-NL" dirty="0" err="1"/>
              <a:t>Lecluse</a:t>
            </a:r>
            <a:r>
              <a:rPr lang="nl-NL" dirty="0"/>
              <a:t> &amp; Rick van </a:t>
            </a:r>
            <a:r>
              <a:rPr lang="nl-NL" dirty="0" err="1"/>
              <a:t>Osch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9421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we going to do it?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Brainstorming/discussing</a:t>
            </a:r>
          </a:p>
          <a:p>
            <a:r>
              <a:rPr lang="en-US" dirty="0"/>
              <a:t>Determine what is important</a:t>
            </a:r>
          </a:p>
          <a:p>
            <a:pPr lvl="1"/>
            <a:r>
              <a:rPr lang="en-US" dirty="0"/>
              <a:t>What results are we looking for?</a:t>
            </a:r>
          </a:p>
          <a:p>
            <a:pPr lvl="1"/>
            <a:r>
              <a:rPr lang="en-US" dirty="0"/>
              <a:t>How can we achieve this?</a:t>
            </a:r>
          </a:p>
        </p:txBody>
      </p:sp>
    </p:spTree>
    <p:extLst>
      <p:ext uri="{BB962C8B-B14F-4D97-AF65-F5344CB8AC3E}">
        <p14:creationId xmlns:p14="http://schemas.microsoft.com/office/powerpoint/2010/main" val="3203515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Questions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8148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project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Underground </a:t>
            </a:r>
            <a:r>
              <a:rPr lang="nl-NL" dirty="0" err="1"/>
              <a:t>garbage</a:t>
            </a:r>
            <a:r>
              <a:rPr lang="nl-NL" dirty="0"/>
              <a:t> containers</a:t>
            </a:r>
          </a:p>
          <a:p>
            <a:r>
              <a:rPr lang="nl-NL" dirty="0"/>
              <a:t>Internet of </a:t>
            </a:r>
            <a:r>
              <a:rPr lang="nl-NL" dirty="0" err="1"/>
              <a:t>Things</a:t>
            </a:r>
            <a:endParaRPr lang="nl-NL" dirty="0"/>
          </a:p>
          <a:p>
            <a:r>
              <a:rPr lang="nl-NL" dirty="0" err="1"/>
              <a:t>LoRa</a:t>
            </a:r>
            <a:r>
              <a:rPr lang="nl-NL" dirty="0"/>
              <a:t>/</a:t>
            </a:r>
            <a:r>
              <a:rPr lang="nl-NL" dirty="0" err="1"/>
              <a:t>TheThings</a:t>
            </a:r>
            <a:endParaRPr lang="nl-NL" dirty="0"/>
          </a:p>
          <a:p>
            <a:r>
              <a:rPr lang="nl-NL" dirty="0" err="1"/>
              <a:t>Gathering</a:t>
            </a:r>
            <a:r>
              <a:rPr lang="nl-NL" dirty="0"/>
              <a:t> data</a:t>
            </a:r>
          </a:p>
          <a:p>
            <a:pPr lvl="1"/>
            <a:r>
              <a:rPr lang="nl-NL" dirty="0" err="1"/>
              <a:t>Inform</a:t>
            </a:r>
            <a:r>
              <a:rPr lang="nl-NL" dirty="0"/>
              <a:t> </a:t>
            </a:r>
            <a:r>
              <a:rPr lang="nl-NL" dirty="0" err="1"/>
              <a:t>local</a:t>
            </a:r>
            <a:r>
              <a:rPr lang="nl-NL" dirty="0"/>
              <a:t> </a:t>
            </a:r>
            <a:r>
              <a:rPr lang="nl-NL" dirty="0" err="1"/>
              <a:t>population</a:t>
            </a:r>
            <a:endParaRPr lang="nl-NL" dirty="0"/>
          </a:p>
          <a:p>
            <a:pPr lvl="1"/>
            <a:r>
              <a:rPr lang="nl-NL" dirty="0"/>
              <a:t>Plan </a:t>
            </a:r>
            <a:r>
              <a:rPr lang="nl-NL" dirty="0" err="1"/>
              <a:t>collection</a:t>
            </a:r>
            <a:r>
              <a:rPr lang="nl-NL" dirty="0"/>
              <a:t> routes</a:t>
            </a:r>
          </a:p>
        </p:txBody>
      </p:sp>
    </p:spTree>
    <p:extLst>
      <p:ext uri="{BB962C8B-B14F-4D97-AF65-F5344CB8AC3E}">
        <p14:creationId xmlns:p14="http://schemas.microsoft.com/office/powerpoint/2010/main" val="422542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project: </a:t>
            </a:r>
            <a:r>
              <a:rPr lang="nl-NL" dirty="0" err="1"/>
              <a:t>Phases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Research – </a:t>
            </a:r>
            <a:r>
              <a:rPr lang="nl-NL" dirty="0" err="1"/>
              <a:t>ends</a:t>
            </a:r>
            <a:r>
              <a:rPr lang="nl-NL" dirty="0"/>
              <a:t> on 17th of April</a:t>
            </a:r>
          </a:p>
          <a:p>
            <a:pPr lvl="1"/>
            <a:r>
              <a:rPr lang="nl-NL" dirty="0"/>
              <a:t>Building test </a:t>
            </a:r>
            <a:r>
              <a:rPr lang="nl-NL" dirty="0" err="1"/>
              <a:t>application</a:t>
            </a:r>
            <a:endParaRPr lang="nl-NL" dirty="0"/>
          </a:p>
          <a:p>
            <a:pPr lvl="1"/>
            <a:r>
              <a:rPr lang="nl-NL" dirty="0"/>
              <a:t>Test sensors</a:t>
            </a:r>
          </a:p>
          <a:p>
            <a:r>
              <a:rPr lang="nl-NL" dirty="0"/>
              <a:t>Design</a:t>
            </a:r>
          </a:p>
          <a:p>
            <a:pPr lvl="1"/>
            <a:r>
              <a:rPr lang="nl-NL" dirty="0"/>
              <a:t>Design prototype </a:t>
            </a:r>
            <a:r>
              <a:rPr lang="nl-NL" dirty="0" err="1"/>
              <a:t>application</a:t>
            </a:r>
            <a:r>
              <a:rPr lang="nl-NL" dirty="0"/>
              <a:t> </a:t>
            </a:r>
            <a:r>
              <a:rPr lang="nl-NL" dirty="0" err="1"/>
              <a:t>together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stakeholders</a:t>
            </a:r>
          </a:p>
          <a:p>
            <a:r>
              <a:rPr lang="nl-NL" dirty="0"/>
              <a:t>Development</a:t>
            </a:r>
          </a:p>
          <a:p>
            <a:pPr lvl="1"/>
            <a:r>
              <a:rPr lang="nl-NL" dirty="0" err="1"/>
              <a:t>Develop</a:t>
            </a:r>
            <a:r>
              <a:rPr lang="nl-NL" dirty="0"/>
              <a:t> prototype </a:t>
            </a:r>
            <a:r>
              <a:rPr lang="nl-NL" dirty="0" err="1"/>
              <a:t>application</a:t>
            </a:r>
            <a:r>
              <a:rPr lang="nl-NL" dirty="0"/>
              <a:t> </a:t>
            </a:r>
            <a:r>
              <a:rPr lang="nl-NL" dirty="0" err="1"/>
              <a:t>according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specifications</a:t>
            </a:r>
            <a:r>
              <a:rPr lang="nl-NL" dirty="0"/>
              <a:t> we made in </a:t>
            </a:r>
            <a:r>
              <a:rPr lang="nl-NL" dirty="0" err="1"/>
              <a:t>the</a:t>
            </a:r>
            <a:r>
              <a:rPr lang="nl-NL" dirty="0"/>
              <a:t> design </a:t>
            </a:r>
            <a:r>
              <a:rPr lang="nl-NL" dirty="0" err="1"/>
              <a:t>phase</a:t>
            </a:r>
            <a:r>
              <a:rPr lang="nl-NL" dirty="0"/>
              <a:t>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271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want to achieve?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 mock-up</a:t>
            </a:r>
          </a:p>
          <a:p>
            <a:pPr lvl="1"/>
            <a:r>
              <a:rPr lang="en-US" dirty="0"/>
              <a:t>Finished mock-up</a:t>
            </a:r>
          </a:p>
          <a:p>
            <a:r>
              <a:rPr lang="en-US" dirty="0"/>
              <a:t>Start designing test application</a:t>
            </a:r>
          </a:p>
          <a:p>
            <a:pPr lvl="1"/>
            <a:r>
              <a:rPr lang="en-US" dirty="0"/>
              <a:t>Almost finished test application</a:t>
            </a:r>
          </a:p>
          <a:p>
            <a:r>
              <a:rPr lang="en-US" dirty="0"/>
              <a:t>Research technologies</a:t>
            </a:r>
          </a:p>
          <a:p>
            <a:pPr lvl="1"/>
            <a:r>
              <a:rPr lang="en-US" dirty="0"/>
              <a:t>Found required technologies</a:t>
            </a:r>
          </a:p>
          <a:p>
            <a:r>
              <a:rPr lang="en-US" dirty="0"/>
              <a:t>Start preparing interview</a:t>
            </a:r>
          </a:p>
          <a:p>
            <a:r>
              <a:rPr lang="en-US" dirty="0"/>
              <a:t>Prepared interview</a:t>
            </a:r>
          </a:p>
        </p:txBody>
      </p:sp>
    </p:spTree>
    <p:extLst>
      <p:ext uri="{BB962C8B-B14F-4D97-AF65-F5344CB8AC3E}">
        <p14:creationId xmlns:p14="http://schemas.microsoft.com/office/powerpoint/2010/main" val="83792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do it?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Brainstormed about architecture of test application</a:t>
            </a:r>
          </a:p>
          <a:p>
            <a:r>
              <a:rPr lang="en-US" dirty="0"/>
              <a:t>Divided test application in 3 parts:</a:t>
            </a:r>
          </a:p>
          <a:p>
            <a:pPr lvl="1"/>
            <a:r>
              <a:rPr lang="en-US" dirty="0"/>
              <a:t>Frontend</a:t>
            </a:r>
          </a:p>
          <a:p>
            <a:pPr lvl="1"/>
            <a:r>
              <a:rPr lang="en-US" dirty="0"/>
              <a:t>Backend</a:t>
            </a:r>
          </a:p>
          <a:p>
            <a:pPr lvl="1"/>
            <a:r>
              <a:rPr lang="en-US" dirty="0"/>
              <a:t>Hardware I/O</a:t>
            </a:r>
          </a:p>
          <a:p>
            <a:pPr marL="619506" indent="-457200"/>
            <a:r>
              <a:rPr lang="en-US" dirty="0"/>
              <a:t>Online Research</a:t>
            </a:r>
          </a:p>
        </p:txBody>
      </p:sp>
    </p:spTree>
    <p:extLst>
      <p:ext uri="{BB962C8B-B14F-4D97-AF65-F5344CB8AC3E}">
        <p14:creationId xmlns:p14="http://schemas.microsoft.com/office/powerpoint/2010/main" val="113897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were the results?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Almost</a:t>
            </a:r>
            <a:r>
              <a:rPr lang="nl-NL" dirty="0"/>
              <a:t> </a:t>
            </a:r>
            <a:r>
              <a:rPr lang="nl-NL" dirty="0" err="1"/>
              <a:t>finished</a:t>
            </a:r>
            <a:r>
              <a:rPr lang="nl-NL" dirty="0"/>
              <a:t> test </a:t>
            </a:r>
            <a:r>
              <a:rPr lang="nl-NL" dirty="0" err="1"/>
              <a:t>application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Frontend</a:t>
            </a:r>
            <a:endParaRPr lang="nl-NL" dirty="0"/>
          </a:p>
          <a:p>
            <a:pPr lvl="1"/>
            <a:r>
              <a:rPr lang="nl-NL" dirty="0"/>
              <a:t>Backend</a:t>
            </a:r>
          </a:p>
          <a:p>
            <a:pPr lvl="1"/>
            <a:r>
              <a:rPr lang="nl-NL" dirty="0"/>
              <a:t>Hardware I/O (</a:t>
            </a:r>
            <a:r>
              <a:rPr lang="nl-NL" dirty="0" err="1"/>
              <a:t>mocked</a:t>
            </a:r>
            <a:r>
              <a:rPr lang="nl-NL" dirty="0"/>
              <a:t>)</a:t>
            </a:r>
          </a:p>
          <a:p>
            <a:r>
              <a:rPr lang="nl-NL" dirty="0"/>
              <a:t>Interview</a:t>
            </a:r>
          </a:p>
        </p:txBody>
      </p:sp>
    </p:spTree>
    <p:extLst>
      <p:ext uri="{BB962C8B-B14F-4D97-AF65-F5344CB8AC3E}">
        <p14:creationId xmlns:p14="http://schemas.microsoft.com/office/powerpoint/2010/main" val="887890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were the problems?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Last-minute cancellation of the interview</a:t>
            </a:r>
          </a:p>
          <a:p>
            <a:r>
              <a:rPr lang="en-US" dirty="0"/>
              <a:t>No hardware yet &gt; Mock it.</a:t>
            </a:r>
          </a:p>
          <a:p>
            <a:r>
              <a:rPr lang="en-US" dirty="0"/>
              <a:t>Work-packages/planning still needed work after receiving feedback from Mr. Monsieur</a:t>
            </a:r>
          </a:p>
        </p:txBody>
      </p:sp>
    </p:spTree>
    <p:extLst>
      <p:ext uri="{BB962C8B-B14F-4D97-AF65-F5344CB8AC3E}">
        <p14:creationId xmlns:p14="http://schemas.microsoft.com/office/powerpoint/2010/main" val="3132248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were the lessons learned?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Again: Hard to reach civil servants</a:t>
            </a:r>
          </a:p>
          <a:p>
            <a:r>
              <a:rPr lang="nl-NL" dirty="0" err="1"/>
              <a:t>Gained</a:t>
            </a:r>
            <a:r>
              <a:rPr lang="nl-NL" dirty="0"/>
              <a:t> more </a:t>
            </a:r>
            <a:r>
              <a:rPr lang="nl-NL" dirty="0" err="1"/>
              <a:t>experience</a:t>
            </a:r>
            <a:r>
              <a:rPr lang="nl-NL" dirty="0"/>
              <a:t> </a:t>
            </a:r>
            <a:r>
              <a:rPr lang="nl-NL" dirty="0" err="1"/>
              <a:t>regarding</a:t>
            </a:r>
            <a:r>
              <a:rPr lang="nl-NL" dirty="0"/>
              <a:t> </a:t>
            </a:r>
            <a:r>
              <a:rPr lang="nl-NL" dirty="0" err="1"/>
              <a:t>working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API’s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1758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want to achieve?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building of test application</a:t>
            </a:r>
          </a:p>
          <a:p>
            <a:r>
              <a:rPr lang="en-US" dirty="0"/>
              <a:t>Developing </a:t>
            </a:r>
            <a:r>
              <a:rPr lang="en-US" dirty="0" err="1"/>
              <a:t>testplan</a:t>
            </a:r>
            <a:r>
              <a:rPr lang="en-US" dirty="0"/>
              <a:t> regarding sensor-testing</a:t>
            </a:r>
          </a:p>
        </p:txBody>
      </p:sp>
    </p:spTree>
    <p:extLst>
      <p:ext uri="{BB962C8B-B14F-4D97-AF65-F5344CB8AC3E}">
        <p14:creationId xmlns:p14="http://schemas.microsoft.com/office/powerpoint/2010/main" val="3950901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227</TotalTime>
  <Words>241</Words>
  <Application>Microsoft Office PowerPoint</Application>
  <PresentationFormat>Diavoorstelling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Verdana</vt:lpstr>
      <vt:lpstr>Wingdings 2</vt:lpstr>
      <vt:lpstr>Verve</vt:lpstr>
      <vt:lpstr>Progress log</vt:lpstr>
      <vt:lpstr>The project</vt:lpstr>
      <vt:lpstr>The project: Phases</vt:lpstr>
      <vt:lpstr>What did we want to achieve?</vt:lpstr>
      <vt:lpstr>How did we do it?</vt:lpstr>
      <vt:lpstr>What were the results?</vt:lpstr>
      <vt:lpstr>What were the problems?</vt:lpstr>
      <vt:lpstr>What were the lessons learned?</vt:lpstr>
      <vt:lpstr>What do we want to achieve?</vt:lpstr>
      <vt:lpstr>How are we going to do it?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log</dc:title>
  <dc:creator>Mike Schatorjé</dc:creator>
  <cp:lastModifiedBy>admin</cp:lastModifiedBy>
  <cp:revision>13</cp:revision>
  <dcterms:created xsi:type="dcterms:W3CDTF">2017-03-05T18:22:44Z</dcterms:created>
  <dcterms:modified xsi:type="dcterms:W3CDTF">2017-03-17T13:24:02Z</dcterms:modified>
</cp:coreProperties>
</file>