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259" r:id="rId4"/>
    <p:sldId id="260" r:id="rId5"/>
    <p:sldId id="261" r:id="rId6"/>
    <p:sldId id="277" r:id="rId7"/>
    <p:sldId id="281" r:id="rId8"/>
    <p:sldId id="280" r:id="rId9"/>
    <p:sldId id="279" r:id="rId10"/>
    <p:sldId id="271" r:id="rId11"/>
    <p:sldId id="275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BA2E-950D-3F4E-9B7D-DFF7271A6C41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1478A-5EF5-5447-BDFC-0B674FC5C21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48ABB-79E5-6947-BBA6-AA503BB4D6F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1478A-5EF5-5447-BDFC-0B674FC5C21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83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1478A-5EF5-5447-BDFC-0B674FC5C21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9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4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67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3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94D8-B518-8E4D-9428-5C487BAC9E7C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6AE1-3B05-9445-8678-55BCFB76FA1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1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61983" y="1622778"/>
            <a:ext cx="522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660066"/>
                </a:solidFill>
                <a:latin typeface="Arial"/>
                <a:cs typeface="Arial"/>
              </a:rPr>
              <a:t>PROGESS LOG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50334" y="3429001"/>
            <a:ext cx="3217333" cy="2349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Edited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by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Loek </a:t>
            </a:r>
            <a:r>
              <a:rPr lang="nl-NL" dirty="0" err="1">
                <a:latin typeface="Arial"/>
                <a:cs typeface="Arial"/>
              </a:rPr>
              <a:t>Ehren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Mike </a:t>
            </a:r>
            <a:r>
              <a:rPr lang="nl-NL" dirty="0" err="1">
                <a:latin typeface="Arial"/>
                <a:cs typeface="Arial"/>
              </a:rPr>
              <a:t>Schatorjé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Simone </a:t>
            </a:r>
            <a:r>
              <a:rPr lang="nl-NL" dirty="0" err="1">
                <a:latin typeface="Arial"/>
                <a:cs typeface="Arial"/>
              </a:rPr>
              <a:t>Francesconi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 err="1">
                <a:latin typeface="Arial"/>
                <a:cs typeface="Arial"/>
              </a:rPr>
              <a:t>Herm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Lecluse</a:t>
            </a:r>
            <a:endParaRPr lang="nl-NL" dirty="0">
              <a:latin typeface="Arial"/>
              <a:cs typeface="Arial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Rick van </a:t>
            </a:r>
            <a:r>
              <a:rPr lang="nl-NL" dirty="0" err="1">
                <a:latin typeface="Arial"/>
                <a:cs typeface="Arial"/>
              </a:rPr>
              <a:t>Osch</a:t>
            </a:r>
            <a:endParaRPr lang="nl-NL" dirty="0">
              <a:latin typeface="Arial"/>
              <a:cs typeface="Arial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0D65-2476-0743-9616-E745E83F40EA}" type="datetime1">
              <a:rPr lang="en-US" b="1" smtClean="0">
                <a:solidFill>
                  <a:srgbClr val="660066"/>
                </a:solidFill>
              </a:rPr>
              <a:t>5/28/2017</a:t>
            </a:fld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b="1" smtClean="0">
                <a:solidFill>
                  <a:srgbClr val="660066"/>
                </a:solidFill>
              </a:rPr>
              <a:t>1</a:t>
            </a:fld>
            <a:endParaRPr lang="it-IT" b="1">
              <a:solidFill>
                <a:srgbClr val="660066"/>
              </a:solidFill>
            </a:endParaRPr>
          </a:p>
        </p:txBody>
      </p:sp>
      <p:pic>
        <p:nvPicPr>
          <p:cNvPr id="2" name="Immagine 1" descr="Screen Shot 2017-05-04 at 16.04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t="5808" r="7622" b="3899"/>
          <a:stretch/>
        </p:blipFill>
        <p:spPr>
          <a:xfrm>
            <a:off x="3402192" y="2968015"/>
            <a:ext cx="5645529" cy="31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5/28/2017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10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79" y="1205974"/>
            <a:ext cx="3769721" cy="5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2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5/28/2017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11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02" y="1269153"/>
            <a:ext cx="2749026" cy="48871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37" y="1970842"/>
            <a:ext cx="5397038" cy="30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rubi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3703" r="22522" b="7538"/>
          <a:stretch/>
        </p:blipFill>
        <p:spPr>
          <a:xfrm>
            <a:off x="5404556" y="2243728"/>
            <a:ext cx="3033890" cy="2874432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5/28/2017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12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398911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problems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443795" y="1417461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27000" y="2243728"/>
            <a:ext cx="54045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3D print took a long time (24.5h)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Ascension day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054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199" y="2333979"/>
            <a:ext cx="8229600" cy="2435578"/>
          </a:xfrm>
        </p:spPr>
        <p:txBody>
          <a:bodyPr/>
          <a:lstStyle/>
          <a:p>
            <a:r>
              <a:rPr lang="nl-NL" dirty="0"/>
              <a:t>3D printing takes time!</a:t>
            </a:r>
          </a:p>
          <a:p>
            <a:r>
              <a:rPr lang="nl-NL" dirty="0"/>
              <a:t>Only two weeks left </a:t>
            </a:r>
            <a:r>
              <a:rPr lang="nl-NL" dirty="0">
                <a:sym typeface="Wingdings" panose="05000000000000000000" pitchFamily="2" charset="2"/>
              </a:rPr>
              <a:t> time to finish</a:t>
            </a:r>
            <a:endParaRPr lang="nl-NL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5/28/2017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13</a:t>
            </a:fld>
            <a:endParaRPr lang="it-IT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199" y="274638"/>
            <a:ext cx="5610579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>
                <a:solidFill>
                  <a:srgbClr val="660066"/>
                </a:solidFill>
              </a:rPr>
              <a:t>What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were</a:t>
            </a:r>
            <a:r>
              <a:rPr lang="it-IT" sz="3200" b="1" dirty="0">
                <a:solidFill>
                  <a:srgbClr val="660066"/>
                </a:solidFill>
              </a:rPr>
              <a:t> the </a:t>
            </a:r>
            <a:r>
              <a:rPr lang="it-IT" sz="3200" b="1" dirty="0" err="1">
                <a:solidFill>
                  <a:srgbClr val="660066"/>
                </a:solidFill>
              </a:rPr>
              <a:t>lessons</a:t>
            </a:r>
            <a:r>
              <a:rPr lang="it-IT" sz="3200" b="1" dirty="0">
                <a:solidFill>
                  <a:srgbClr val="660066"/>
                </a:solidFill>
              </a:rPr>
              <a:t> </a:t>
            </a:r>
            <a:r>
              <a:rPr lang="it-IT" sz="3200" b="1" dirty="0" err="1">
                <a:solidFill>
                  <a:srgbClr val="660066"/>
                </a:solidFill>
              </a:rPr>
              <a:t>learned</a:t>
            </a:r>
            <a:r>
              <a:rPr lang="it-IT" sz="3200" b="1" dirty="0">
                <a:solidFill>
                  <a:srgbClr val="660066"/>
                </a:solidFill>
              </a:rPr>
              <a:t>?</a:t>
            </a: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3489969" y="1599619"/>
            <a:ext cx="4457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89719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tepbyst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78" y="2892778"/>
            <a:ext cx="3294623" cy="2230207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5/28/2017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274638"/>
            <a:ext cx="5229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What</a:t>
            </a:r>
            <a:r>
              <a:rPr lang="nl-NL" b="1" dirty="0">
                <a:solidFill>
                  <a:srgbClr val="660066"/>
                </a:solidFill>
              </a:rPr>
              <a:t> do we want </a:t>
            </a:r>
            <a:r>
              <a:rPr lang="nl-NL" b="1" dirty="0" err="1">
                <a:solidFill>
                  <a:srgbClr val="660066"/>
                </a:solidFill>
              </a:rPr>
              <a:t>to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achieve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41112" y="2064705"/>
            <a:ext cx="59746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Poster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Presentation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Report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Finishing touches</a:t>
            </a:r>
          </a:p>
        </p:txBody>
      </p:sp>
    </p:spTree>
    <p:extLst>
      <p:ext uri="{BB962C8B-B14F-4D97-AF65-F5344CB8AC3E}">
        <p14:creationId xmlns:p14="http://schemas.microsoft.com/office/powerpoint/2010/main" val="36324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8" descr="iot_logo.png"/>
          <p:cNvPicPr>
            <a:picLocks noChangeAspect="1"/>
          </p:cNvPicPr>
          <p:nvPr/>
        </p:nvPicPr>
        <p:blipFill rotWithShape="1"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B3D-8C7C-D54F-A884-00F3C653EABC}" type="datetime1">
              <a:rPr lang="en-US" smtClean="0"/>
              <a:t>5/28/2017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15</a:t>
            </a:fld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274638"/>
            <a:ext cx="5173133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solidFill>
                  <a:srgbClr val="660066"/>
                </a:solidFill>
              </a:rPr>
              <a:t>Any</a:t>
            </a:r>
            <a:r>
              <a:rPr lang="nl-NL" sz="3200" b="1" dirty="0">
                <a:solidFill>
                  <a:srgbClr val="660066"/>
                </a:solidFill>
              </a:rPr>
              <a:t> Question?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pic>
        <p:nvPicPr>
          <p:cNvPr id="7" name="Immagine 6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8" name="Connettore 1 7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1978377" y="2229557"/>
            <a:ext cx="5173133" cy="1947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" b="1" dirty="0" err="1">
                <a:solidFill>
                  <a:srgbClr val="660066"/>
                </a:solidFill>
              </a:rPr>
              <a:t>Thanks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for</a:t>
            </a:r>
            <a:r>
              <a:rPr lang="nl-NL" sz="4800" b="1" dirty="0">
                <a:solidFill>
                  <a:srgbClr val="660066"/>
                </a:solidFill>
              </a:rPr>
              <a:t> </a:t>
            </a:r>
            <a:r>
              <a:rPr lang="nl-NL" sz="4800" b="1" dirty="0" err="1">
                <a:solidFill>
                  <a:srgbClr val="660066"/>
                </a:solidFill>
              </a:rPr>
              <a:t>your</a:t>
            </a:r>
            <a:r>
              <a:rPr lang="nl-NL" sz="4800" b="1" dirty="0">
                <a:solidFill>
                  <a:srgbClr val="660066"/>
                </a:solidFill>
              </a:rPr>
              <a:t> attention!</a:t>
            </a:r>
            <a:endParaRPr lang="it-IT" sz="4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The project</a:t>
            </a:r>
            <a:endParaRPr lang="it-IT" b="1" dirty="0">
              <a:solidFill>
                <a:srgbClr val="66006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4" y="2031092"/>
            <a:ext cx="9412111" cy="3628765"/>
          </a:xfrm>
          <a:prstGeom prst="rect">
            <a:avLst/>
          </a:prstGeom>
        </p:spPr>
      </p:pic>
      <p:pic>
        <p:nvPicPr>
          <p:cNvPr id="3074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22" y="4485955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fbeeldingsresultaat voor in progress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07" y="3460967"/>
            <a:ext cx="1066270" cy="9567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2883294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fbeeldingsresultaat voor checkm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23" y="4403423"/>
            <a:ext cx="588103" cy="577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1 2"/>
          <p:cNvCxnSpPr/>
          <p:nvPr/>
        </p:nvCxnSpPr>
        <p:spPr>
          <a:xfrm>
            <a:off x="8415894" y="2322286"/>
            <a:ext cx="0" cy="2658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five-skills-needed-to-achieve-your-career-goa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"/>
          <a:stretch/>
        </p:blipFill>
        <p:spPr>
          <a:xfrm>
            <a:off x="5700889" y="1976979"/>
            <a:ext cx="3052939" cy="3399844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970-901F-FF41-95BB-674823E5C08C}" type="datetime1">
              <a:rPr lang="en-US" smtClean="0"/>
              <a:t>5/28/2017</a:t>
            </a:fld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3</a:t>
            </a:fld>
            <a:endParaRPr lang="it-IT"/>
          </a:p>
        </p:txBody>
      </p:sp>
      <p:pic>
        <p:nvPicPr>
          <p:cNvPr id="11" name="Segnaposto contenuto 8" descr="iot_logo.png"/>
          <p:cNvPicPr>
            <a:picLocks noChangeAspect="1"/>
          </p:cNvPicPr>
          <p:nvPr/>
        </p:nvPicPr>
        <p:blipFill rotWithShape="1"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" b="17303"/>
          <a:stretch/>
        </p:blipFill>
        <p:spPr>
          <a:xfrm>
            <a:off x="570089" y="1379558"/>
            <a:ext cx="8183739" cy="4938889"/>
          </a:xfrm>
          <a:prstGeom prst="rect">
            <a:avLst/>
          </a:prstGeom>
        </p:spPr>
      </p:pic>
      <p:sp>
        <p:nvSpPr>
          <p:cNvPr id="13" name="Titolo 1"/>
          <p:cNvSpPr txBox="1">
            <a:spLocks/>
          </p:cNvSpPr>
          <p:nvPr/>
        </p:nvSpPr>
        <p:spPr>
          <a:xfrm>
            <a:off x="457199" y="274638"/>
            <a:ext cx="5469467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>
                <a:solidFill>
                  <a:srgbClr val="660066"/>
                </a:solidFill>
              </a:rPr>
              <a:t>What did we want to achieve?</a:t>
            </a:r>
            <a:endParaRPr lang="it-IT" sz="3200" b="1" dirty="0">
              <a:solidFill>
                <a:srgbClr val="660066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8666" y="1837393"/>
            <a:ext cx="571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Cost analysis and differences among the 2 systems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Implement hardware + software in the box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Create a small case for all the electronics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Button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050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2850-09C1-F74D-AF74-E66AECAB6E77}" type="datetime1">
              <a:rPr lang="en-US" smtClean="0"/>
              <a:t>5/28/2017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4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rgbClr val="660066"/>
                </a:solidFill>
              </a:rPr>
              <a:t>How </a:t>
            </a:r>
            <a:r>
              <a:rPr lang="nl-NL" b="1" dirty="0" err="1">
                <a:solidFill>
                  <a:srgbClr val="660066"/>
                </a:solidFill>
              </a:rPr>
              <a:t>did</a:t>
            </a:r>
            <a:r>
              <a:rPr lang="nl-NL" b="1" dirty="0">
                <a:solidFill>
                  <a:srgbClr val="660066"/>
                </a:solidFill>
              </a:rPr>
              <a:t> we do </a:t>
            </a:r>
            <a:r>
              <a:rPr lang="nl-NL" b="1" dirty="0" err="1">
                <a:solidFill>
                  <a:srgbClr val="660066"/>
                </a:solidFill>
              </a:rPr>
              <a:t>it</a:t>
            </a:r>
            <a:r>
              <a:rPr lang="nl-NL" b="1" dirty="0">
                <a:solidFill>
                  <a:srgbClr val="660066"/>
                </a:solidFill>
              </a:rPr>
              <a:t>?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56632" y="1469581"/>
            <a:ext cx="74870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Divided 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Gathering more information from Leo Jacobs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/>
              <a:t>Implement &amp; test scenarios with the box and our software</a:t>
            </a:r>
          </a:p>
        </p:txBody>
      </p:sp>
      <p:pic>
        <p:nvPicPr>
          <p:cNvPr id="1036" name="Picture 12" descr="Afbeeldingsresultaat voor venl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50" y="4296792"/>
            <a:ext cx="3123100" cy="18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2303753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2441223"/>
            <a:ext cx="4009499" cy="2906887"/>
          </a:xfrm>
          <a:prstGeom prst="rect">
            <a:avLst/>
          </a:prstGeom>
        </p:spPr>
      </p:pic>
      <p:pic>
        <p:nvPicPr>
          <p:cNvPr id="4" name="Immagine 3" descr="Fonty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5" name="Connettore 1 4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3229-7213-8B4A-8845-FC7D050562D2}" type="datetime1">
              <a:rPr lang="en-US" smtClean="0"/>
              <a:t>5/28/2017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5DC-92A3-8C4E-A8C6-64AFAF2C8E0F}" type="slidenum">
              <a:rPr lang="it-IT" smtClean="0"/>
              <a:t>5</a:t>
            </a:fld>
            <a:endParaRPr lang="it-IT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271912" cy="79447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rgbClr val="660066"/>
                </a:solidFill>
              </a:rPr>
              <a:t>What</a:t>
            </a:r>
            <a:r>
              <a:rPr lang="it-IT" b="1" dirty="0">
                <a:solidFill>
                  <a:srgbClr val="660066"/>
                </a:solidFill>
              </a:rPr>
              <a:t> </a:t>
            </a:r>
            <a:r>
              <a:rPr lang="it-IT" b="1" dirty="0" err="1">
                <a:solidFill>
                  <a:srgbClr val="660066"/>
                </a:solidFill>
              </a:rPr>
              <a:t>were</a:t>
            </a:r>
            <a:r>
              <a:rPr lang="it-IT" b="1" dirty="0">
                <a:solidFill>
                  <a:srgbClr val="660066"/>
                </a:solidFill>
              </a:rPr>
              <a:t> the </a:t>
            </a:r>
            <a:r>
              <a:rPr lang="it-IT" b="1" dirty="0" err="1">
                <a:solidFill>
                  <a:srgbClr val="660066"/>
                </a:solidFill>
              </a:rPr>
              <a:t>results</a:t>
            </a:r>
            <a:r>
              <a:rPr lang="it-IT" b="1" dirty="0">
                <a:solidFill>
                  <a:srgbClr val="660066"/>
                </a:solidFill>
              </a:rPr>
              <a:t>?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522032" y="2169080"/>
            <a:ext cx="5621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800" dirty="0"/>
              <a:t>Secondary process of the GCS and its cost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 err="1"/>
              <a:t>Implenting</a:t>
            </a:r>
            <a:r>
              <a:rPr lang="en-GB" sz="2800" dirty="0"/>
              <a:t> costs of our system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A physical Box + hardware + software = working™ product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Poster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22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o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490" cy="6858000"/>
          </a:xfrm>
          <a:prstGeom prst="rect">
            <a:avLst/>
          </a:prstGeom>
        </p:spPr>
      </p:pic>
      <p:sp>
        <p:nvSpPr>
          <p:cNvPr id="2" name="Per 1"/>
          <p:cNvSpPr/>
          <p:nvPr/>
        </p:nvSpPr>
        <p:spPr>
          <a:xfrm>
            <a:off x="1305341" y="2134580"/>
            <a:ext cx="8220118" cy="2099298"/>
          </a:xfrm>
          <a:prstGeom prst="mathMultiply">
            <a:avLst>
              <a:gd name="adj1" fmla="val 419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3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ot2-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79" b="-1254"/>
          <a:stretch/>
        </p:blipFill>
        <p:spPr>
          <a:xfrm>
            <a:off x="153280" y="0"/>
            <a:ext cx="8990720" cy="6858000"/>
          </a:xfrm>
        </p:spPr>
      </p:pic>
    </p:spTree>
    <p:extLst>
      <p:ext uri="{BB962C8B-B14F-4D97-AF65-F5344CB8AC3E}">
        <p14:creationId xmlns:p14="http://schemas.microsoft.com/office/powerpoint/2010/main" val="262046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ntitled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0440"/>
            <a:ext cx="9144000" cy="6598763"/>
          </a:xfrm>
          <a:prstGeom prst="rect">
            <a:avLst/>
          </a:prstGeom>
        </p:spPr>
      </p:pic>
      <p:sp>
        <p:nvSpPr>
          <p:cNvPr id="7" name="Per 6"/>
          <p:cNvSpPr/>
          <p:nvPr/>
        </p:nvSpPr>
        <p:spPr>
          <a:xfrm>
            <a:off x="211677" y="1287805"/>
            <a:ext cx="9172665" cy="3687002"/>
          </a:xfrm>
          <a:prstGeom prst="mathMultiply">
            <a:avLst>
              <a:gd name="adj1" fmla="val 419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Fontys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36" y="0"/>
            <a:ext cx="2114964" cy="1069114"/>
          </a:xfrm>
          <a:prstGeom prst="rect">
            <a:avLst/>
          </a:prstGeom>
        </p:spPr>
      </p:pic>
      <p:cxnSp>
        <p:nvCxnSpPr>
          <p:cNvPr id="3" name="Connettore 1 2"/>
          <p:cNvCxnSpPr/>
          <p:nvPr/>
        </p:nvCxnSpPr>
        <p:spPr>
          <a:xfrm flipH="1">
            <a:off x="0" y="1069114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itolo 1"/>
          <p:cNvSpPr txBox="1">
            <a:spLocks/>
          </p:cNvSpPr>
          <p:nvPr/>
        </p:nvSpPr>
        <p:spPr>
          <a:xfrm>
            <a:off x="457200" y="274638"/>
            <a:ext cx="4721578" cy="79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>
                <a:solidFill>
                  <a:srgbClr val="660066"/>
                </a:solidFill>
              </a:rPr>
              <a:t>Process</a:t>
            </a:r>
            <a:r>
              <a:rPr lang="nl-NL" b="1" dirty="0">
                <a:solidFill>
                  <a:srgbClr val="660066"/>
                </a:solidFill>
              </a:rPr>
              <a:t> </a:t>
            </a:r>
            <a:r>
              <a:rPr lang="nl-NL" b="1" dirty="0" err="1">
                <a:solidFill>
                  <a:srgbClr val="660066"/>
                </a:solidFill>
              </a:rPr>
              <a:t>cost</a:t>
            </a:r>
            <a:endParaRPr lang="it-IT" b="1" dirty="0">
              <a:solidFill>
                <a:srgbClr val="660066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324254" y="2350508"/>
            <a:ext cx="42431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GB" sz="2800" dirty="0"/>
              <a:t>Truck costs (i.e. fuel)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Truck driver</a:t>
            </a:r>
          </a:p>
          <a:p>
            <a:pPr marL="742950" lvl="1" indent="-285750">
              <a:buFont typeface="Arial"/>
              <a:buChar char="•"/>
            </a:pPr>
            <a:r>
              <a:rPr lang="en-GB" sz="2800" dirty="0"/>
              <a:t>‘</a:t>
            </a:r>
            <a:r>
              <a:rPr lang="en-GB" sz="2800" dirty="0" err="1"/>
              <a:t>Handhaving</a:t>
            </a:r>
            <a:r>
              <a:rPr lang="en-GB" sz="2800" dirty="0"/>
              <a:t>’</a:t>
            </a:r>
          </a:p>
          <a:p>
            <a:pPr lvl="1"/>
            <a:endParaRPr lang="en-GB" sz="2800" dirty="0"/>
          </a:p>
          <a:p>
            <a:pPr marL="742950" lvl="1" indent="-285750">
              <a:buFont typeface="Arial"/>
              <a:buChar char="•"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7" name="Freccia destra 6"/>
          <p:cNvSpPr/>
          <p:nvPr/>
        </p:nvSpPr>
        <p:spPr>
          <a:xfrm>
            <a:off x="2231571" y="4999696"/>
            <a:ext cx="1486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6" y="1765286"/>
            <a:ext cx="6553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199</Words>
  <Application>Microsoft Office PowerPoint</Application>
  <PresentationFormat>On-screen Show (4:3)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What were the results?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>SimoneFrancesconi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Simone Francesconi</dc:creator>
  <cp:lastModifiedBy>Lecluse,Herm H.</cp:lastModifiedBy>
  <cp:revision>57</cp:revision>
  <dcterms:created xsi:type="dcterms:W3CDTF">2017-03-31T08:53:46Z</dcterms:created>
  <dcterms:modified xsi:type="dcterms:W3CDTF">2017-05-28T17:38:17Z</dcterms:modified>
</cp:coreProperties>
</file>