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67" r:id="rId3"/>
    <p:sldId id="259" r:id="rId4"/>
    <p:sldId id="260" r:id="rId5"/>
    <p:sldId id="272" r:id="rId6"/>
    <p:sldId id="261" r:id="rId7"/>
    <p:sldId id="268" r:id="rId8"/>
    <p:sldId id="269" r:id="rId9"/>
    <p:sldId id="270" r:id="rId10"/>
    <p:sldId id="271" r:id="rId11"/>
    <p:sldId id="262" r:id="rId12"/>
    <p:sldId id="263" r:id="rId13"/>
    <p:sldId id="264" r:id="rId14"/>
    <p:sldId id="266" r:id="rId15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2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BA2E-950D-3F4E-9B7D-DFF7271A6C41}" type="datetimeFigureOut">
              <a:rPr lang="it-IT" smtClean="0"/>
              <a:t>07/05/17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1478A-5EF5-5447-BDFC-0B674FC5C211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273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48ABB-79E5-6947-BBA6-AA503BB4D6F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96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07/05/17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950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07/05/17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643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07/05/17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69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07/05/17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167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07/05/17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978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07/05/17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231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07/05/17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11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07/05/17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62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07/05/17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44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07/05/17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81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07/05/17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33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D94D8-B518-8E4D-9428-5C487BAC9E7C}" type="datetimeFigureOut">
              <a:rPr lang="it-IT" smtClean="0"/>
              <a:t>07/05/17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913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6" name="Connettore 1 5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861983" y="1622778"/>
            <a:ext cx="5221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660066"/>
                </a:solidFill>
                <a:latin typeface="Arial"/>
                <a:cs typeface="Arial"/>
              </a:rPr>
              <a:t>PROGESS LOG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550334" y="3429001"/>
            <a:ext cx="3217333" cy="2349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latin typeface="Arial"/>
                <a:cs typeface="Arial"/>
              </a:rPr>
              <a:t>Edited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by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Loek </a:t>
            </a:r>
            <a:r>
              <a:rPr lang="nl-NL" dirty="0" err="1">
                <a:latin typeface="Arial"/>
                <a:cs typeface="Arial"/>
              </a:rPr>
              <a:t>Ehren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Mike </a:t>
            </a:r>
            <a:r>
              <a:rPr lang="nl-NL" dirty="0" err="1">
                <a:latin typeface="Arial"/>
                <a:cs typeface="Arial"/>
              </a:rPr>
              <a:t>Schatorjé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Simone </a:t>
            </a:r>
            <a:r>
              <a:rPr lang="nl-NL" dirty="0" err="1">
                <a:latin typeface="Arial"/>
                <a:cs typeface="Arial"/>
              </a:rPr>
              <a:t>Francesconi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 err="1">
                <a:latin typeface="Arial"/>
                <a:cs typeface="Arial"/>
              </a:rPr>
              <a:t>Herm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Lecluse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Rick van </a:t>
            </a:r>
            <a:r>
              <a:rPr lang="nl-NL" dirty="0" err="1">
                <a:latin typeface="Arial"/>
                <a:cs typeface="Arial"/>
              </a:rPr>
              <a:t>Osch</a:t>
            </a:r>
            <a:endParaRPr lang="nl-NL" dirty="0">
              <a:latin typeface="Arial"/>
              <a:cs typeface="Arial"/>
            </a:endParaRPr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0D65-2476-0743-9616-E745E83F40EA}" type="datetime1">
              <a:rPr lang="en-US" b="1" smtClean="0">
                <a:solidFill>
                  <a:srgbClr val="660066"/>
                </a:solidFill>
              </a:rPr>
              <a:t>07/05/17</a:t>
            </a:fld>
            <a:endParaRPr lang="it-IT" b="1" dirty="0">
              <a:solidFill>
                <a:srgbClr val="660066"/>
              </a:solidFill>
            </a:endParaRPr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b="1" smtClean="0">
                <a:solidFill>
                  <a:srgbClr val="660066"/>
                </a:solidFill>
              </a:rPr>
              <a:t>1</a:t>
            </a:fld>
            <a:endParaRPr lang="it-IT" b="1">
              <a:solidFill>
                <a:srgbClr val="660066"/>
              </a:solidFill>
            </a:endParaRPr>
          </a:p>
        </p:txBody>
      </p:sp>
      <p:pic>
        <p:nvPicPr>
          <p:cNvPr id="2" name="Immagine 1" descr="Screen Shot 2017-05-04 at 16.04.3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" t="5808" r="7622" b="3899"/>
          <a:stretch/>
        </p:blipFill>
        <p:spPr>
          <a:xfrm>
            <a:off x="3402192" y="2968015"/>
            <a:ext cx="5645529" cy="31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8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07/05/17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10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660066"/>
                </a:solidFill>
              </a:rPr>
              <a:t>Results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8983"/>
            <a:ext cx="9144000" cy="52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10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rubik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3" t="3703" r="22522" b="7538"/>
          <a:stretch/>
        </p:blipFill>
        <p:spPr>
          <a:xfrm>
            <a:off x="5404556" y="2243728"/>
            <a:ext cx="3033890" cy="2874432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07/05/17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11</a:t>
            </a:fld>
            <a:endParaRPr lang="it-IT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457199" y="274638"/>
            <a:ext cx="5398911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err="1">
                <a:solidFill>
                  <a:srgbClr val="660066"/>
                </a:solidFill>
              </a:rPr>
              <a:t>What</a:t>
            </a:r>
            <a:r>
              <a:rPr lang="it-IT" b="1" dirty="0">
                <a:solidFill>
                  <a:srgbClr val="660066"/>
                </a:solidFill>
              </a:rPr>
              <a:t> </a:t>
            </a:r>
            <a:r>
              <a:rPr lang="it-IT" b="1" dirty="0" err="1">
                <a:solidFill>
                  <a:srgbClr val="660066"/>
                </a:solidFill>
              </a:rPr>
              <a:t>were</a:t>
            </a:r>
            <a:r>
              <a:rPr lang="it-IT" b="1" dirty="0">
                <a:solidFill>
                  <a:srgbClr val="660066"/>
                </a:solidFill>
              </a:rPr>
              <a:t> the </a:t>
            </a:r>
            <a:r>
              <a:rPr lang="it-IT" b="1" dirty="0" err="1">
                <a:solidFill>
                  <a:srgbClr val="660066"/>
                </a:solidFill>
              </a:rPr>
              <a:t>problems</a:t>
            </a:r>
            <a:r>
              <a:rPr lang="it-IT" b="1" dirty="0">
                <a:solidFill>
                  <a:srgbClr val="660066"/>
                </a:solidFill>
              </a:rPr>
              <a:t>?</a:t>
            </a:r>
          </a:p>
        </p:txBody>
      </p:sp>
      <p:pic>
        <p:nvPicPr>
          <p:cNvPr id="8" name="Immagine 7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" name="Segnaposto contenuto 8" descr="iot_logo.png"/>
          <p:cNvPicPr>
            <a:picLocks noChangeAspect="1"/>
          </p:cNvPicPr>
          <p:nvPr/>
        </p:nvPicPr>
        <p:blipFill rotWithShape="1"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443795" y="1417461"/>
            <a:ext cx="8183739" cy="4938889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197555" y="2197160"/>
            <a:ext cx="60677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Again: time!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Custom objects in NoSQL database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Gmail Security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err="1"/>
              <a:t>Limitiations</a:t>
            </a:r>
            <a:r>
              <a:rPr lang="en-US" sz="3200" dirty="0"/>
              <a:t> on free software </a:t>
            </a:r>
          </a:p>
          <a:p>
            <a:pPr marL="285750" indent="-285750">
              <a:buFont typeface="Arial"/>
              <a:buChar char="•"/>
            </a:pPr>
            <a:endParaRPr lang="en-US" sz="3200" dirty="0"/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054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RTFM</a:t>
            </a:r>
          </a:p>
          <a:p>
            <a:r>
              <a:rPr lang="nl-NL" dirty="0"/>
              <a:t>Scope creep</a:t>
            </a:r>
          </a:p>
          <a:p>
            <a:r>
              <a:rPr lang="nl-NL" dirty="0" err="1"/>
              <a:t>Integrating</a:t>
            </a:r>
            <a:r>
              <a:rPr lang="nl-NL" dirty="0"/>
              <a:t> Google </a:t>
            </a:r>
            <a:r>
              <a:rPr lang="nl-NL" dirty="0" err="1"/>
              <a:t>Maps</a:t>
            </a:r>
            <a:r>
              <a:rPr lang="nl-NL" dirty="0"/>
              <a:t> API in Javascript</a:t>
            </a:r>
          </a:p>
          <a:p>
            <a:r>
              <a:rPr lang="nl-NL" dirty="0"/>
              <a:t>SMTP in C#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07/05/17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12</a:t>
            </a:fld>
            <a:endParaRPr lang="it-IT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457199" y="274638"/>
            <a:ext cx="5610579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b="1" dirty="0" err="1">
                <a:solidFill>
                  <a:srgbClr val="660066"/>
                </a:solidFill>
              </a:rPr>
              <a:t>What</a:t>
            </a:r>
            <a:r>
              <a:rPr lang="it-IT" sz="3200" b="1" dirty="0">
                <a:solidFill>
                  <a:srgbClr val="660066"/>
                </a:solidFill>
              </a:rPr>
              <a:t> </a:t>
            </a:r>
            <a:r>
              <a:rPr lang="it-IT" sz="3200" b="1" dirty="0" err="1">
                <a:solidFill>
                  <a:srgbClr val="660066"/>
                </a:solidFill>
              </a:rPr>
              <a:t>were</a:t>
            </a:r>
            <a:r>
              <a:rPr lang="it-IT" sz="3200" b="1" dirty="0">
                <a:solidFill>
                  <a:srgbClr val="660066"/>
                </a:solidFill>
              </a:rPr>
              <a:t> the </a:t>
            </a:r>
            <a:r>
              <a:rPr lang="it-IT" sz="3200" b="1" dirty="0" err="1">
                <a:solidFill>
                  <a:srgbClr val="660066"/>
                </a:solidFill>
              </a:rPr>
              <a:t>lessons</a:t>
            </a:r>
            <a:r>
              <a:rPr lang="it-IT" sz="3200" b="1" dirty="0">
                <a:solidFill>
                  <a:srgbClr val="660066"/>
                </a:solidFill>
              </a:rPr>
              <a:t> </a:t>
            </a:r>
            <a:r>
              <a:rPr lang="it-IT" sz="3200" b="1" dirty="0" err="1">
                <a:solidFill>
                  <a:srgbClr val="660066"/>
                </a:solidFill>
              </a:rPr>
              <a:t>learned</a:t>
            </a:r>
            <a:r>
              <a:rPr lang="it-IT" sz="3200" b="1" dirty="0">
                <a:solidFill>
                  <a:srgbClr val="660066"/>
                </a:solidFill>
              </a:rPr>
              <a:t>?</a:t>
            </a:r>
          </a:p>
        </p:txBody>
      </p:sp>
      <p:pic>
        <p:nvPicPr>
          <p:cNvPr id="8" name="Immagine 7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ekstvak 1"/>
          <p:cNvSpPr txBox="1"/>
          <p:nvPr/>
        </p:nvSpPr>
        <p:spPr>
          <a:xfrm>
            <a:off x="3489969" y="1599619"/>
            <a:ext cx="4457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3200" dirty="0"/>
          </a:p>
        </p:txBody>
      </p:sp>
      <p:pic>
        <p:nvPicPr>
          <p:cNvPr id="2050" name="Picture 2" descr="Afbeeldingsresultaat voor maps 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297" y="3578536"/>
            <a:ext cx="2960376" cy="296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beeldingsresultaat voor RTF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500" y="4049779"/>
            <a:ext cx="2019939" cy="201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97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tepbyste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778" y="2892778"/>
            <a:ext cx="3294623" cy="2230207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07/05/17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13</a:t>
            </a:fld>
            <a:endParaRPr lang="it-IT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200" y="274638"/>
            <a:ext cx="5229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err="1">
                <a:solidFill>
                  <a:srgbClr val="660066"/>
                </a:solidFill>
              </a:rPr>
              <a:t>What</a:t>
            </a:r>
            <a:r>
              <a:rPr lang="nl-NL" b="1" dirty="0">
                <a:solidFill>
                  <a:srgbClr val="660066"/>
                </a:solidFill>
              </a:rPr>
              <a:t> do we want </a:t>
            </a:r>
            <a:r>
              <a:rPr lang="nl-NL" b="1" dirty="0" err="1">
                <a:solidFill>
                  <a:srgbClr val="660066"/>
                </a:solidFill>
              </a:rPr>
              <a:t>to</a:t>
            </a:r>
            <a:r>
              <a:rPr lang="nl-NL" b="1" dirty="0">
                <a:solidFill>
                  <a:srgbClr val="660066"/>
                </a:solidFill>
              </a:rPr>
              <a:t> </a:t>
            </a:r>
            <a:r>
              <a:rPr lang="nl-NL" b="1" dirty="0" err="1">
                <a:solidFill>
                  <a:srgbClr val="660066"/>
                </a:solidFill>
              </a:rPr>
              <a:t>achieve</a:t>
            </a:r>
            <a:r>
              <a:rPr lang="nl-NL" b="1" dirty="0">
                <a:solidFill>
                  <a:srgbClr val="660066"/>
                </a:solidFill>
              </a:rPr>
              <a:t>?</a:t>
            </a:r>
            <a:endParaRPr lang="it-IT" b="1" dirty="0">
              <a:solidFill>
                <a:srgbClr val="660066"/>
              </a:solidFill>
            </a:endParaRPr>
          </a:p>
        </p:txBody>
      </p:sp>
      <p:pic>
        <p:nvPicPr>
          <p:cNvPr id="8" name="Immagine 7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" name="Segnaposto contenuto 8" descr="iot_logo.png"/>
          <p:cNvPicPr>
            <a:picLocks noChangeAspect="1"/>
          </p:cNvPicPr>
          <p:nvPr/>
        </p:nvPicPr>
        <p:blipFill rotWithShape="1"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570089" y="1379558"/>
            <a:ext cx="8183739" cy="4938889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141112" y="2064705"/>
            <a:ext cx="597464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Continue with report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Evaluate process </a:t>
            </a:r>
            <a:r>
              <a:rPr lang="en-US" sz="3200" dirty="0" smtClean="0"/>
              <a:t>map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Exam 9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Tuesday 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Continue with the exhibition video and look at other video making tools</a:t>
            </a:r>
            <a:endParaRPr lang="en-US" sz="3200" dirty="0"/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Continue on prototype</a:t>
            </a:r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249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contenuto 8" descr="iot_logo.png"/>
          <p:cNvPicPr>
            <a:picLocks noChangeAspect="1"/>
          </p:cNvPicPr>
          <p:nvPr/>
        </p:nvPicPr>
        <p:blipFill rotWithShape="1"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570089" y="1379558"/>
            <a:ext cx="8183739" cy="4938889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07/05/17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14</a:t>
            </a:fld>
            <a:endParaRPr lang="it-IT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199" y="274638"/>
            <a:ext cx="5173133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b="1" dirty="0" err="1">
                <a:solidFill>
                  <a:srgbClr val="660066"/>
                </a:solidFill>
              </a:rPr>
              <a:t>Any</a:t>
            </a:r>
            <a:r>
              <a:rPr lang="nl-NL" sz="3200" b="1" dirty="0">
                <a:solidFill>
                  <a:srgbClr val="660066"/>
                </a:solidFill>
              </a:rPr>
              <a:t> Question?</a:t>
            </a:r>
            <a:endParaRPr lang="it-IT" sz="3200" b="1" dirty="0">
              <a:solidFill>
                <a:srgbClr val="660066"/>
              </a:solidFill>
            </a:endParaRPr>
          </a:p>
        </p:txBody>
      </p:sp>
      <p:pic>
        <p:nvPicPr>
          <p:cNvPr id="7" name="Immagine 6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8" name="Connettore 1 7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itolo 1"/>
          <p:cNvSpPr txBox="1">
            <a:spLocks/>
          </p:cNvSpPr>
          <p:nvPr/>
        </p:nvSpPr>
        <p:spPr>
          <a:xfrm>
            <a:off x="1978377" y="2229557"/>
            <a:ext cx="5173133" cy="1947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800" b="1" dirty="0" err="1">
                <a:solidFill>
                  <a:srgbClr val="660066"/>
                </a:solidFill>
              </a:rPr>
              <a:t>Thanks</a:t>
            </a:r>
            <a:r>
              <a:rPr lang="nl-NL" sz="4800" b="1" dirty="0">
                <a:solidFill>
                  <a:srgbClr val="660066"/>
                </a:solidFill>
              </a:rPr>
              <a:t> </a:t>
            </a:r>
            <a:r>
              <a:rPr lang="nl-NL" sz="4800" b="1" dirty="0" err="1">
                <a:solidFill>
                  <a:srgbClr val="660066"/>
                </a:solidFill>
              </a:rPr>
              <a:t>for</a:t>
            </a:r>
            <a:r>
              <a:rPr lang="nl-NL" sz="4800" b="1" dirty="0">
                <a:solidFill>
                  <a:srgbClr val="660066"/>
                </a:solidFill>
              </a:rPr>
              <a:t> </a:t>
            </a:r>
            <a:r>
              <a:rPr lang="nl-NL" sz="4800" b="1" dirty="0" err="1">
                <a:solidFill>
                  <a:srgbClr val="660066"/>
                </a:solidFill>
              </a:rPr>
              <a:t>your</a:t>
            </a:r>
            <a:r>
              <a:rPr lang="nl-NL" sz="4800" b="1" dirty="0">
                <a:solidFill>
                  <a:srgbClr val="660066"/>
                </a:solidFill>
              </a:rPr>
              <a:t> attention!</a:t>
            </a:r>
            <a:endParaRPr lang="it-IT" sz="48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3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6" name="Connettore 1 5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itolo 1"/>
          <p:cNvSpPr txBox="1">
            <a:spLocks/>
          </p:cNvSpPr>
          <p:nvPr/>
        </p:nvSpPr>
        <p:spPr>
          <a:xfrm>
            <a:off x="457200" y="274638"/>
            <a:ext cx="4721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>
                <a:solidFill>
                  <a:srgbClr val="660066"/>
                </a:solidFill>
              </a:rPr>
              <a:t>The project</a:t>
            </a:r>
            <a:endParaRPr lang="it-IT" b="1" dirty="0">
              <a:solidFill>
                <a:srgbClr val="66006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334" y="2031092"/>
            <a:ext cx="9412111" cy="3628765"/>
          </a:xfrm>
          <a:prstGeom prst="rect">
            <a:avLst/>
          </a:prstGeom>
        </p:spPr>
      </p:pic>
      <p:pic>
        <p:nvPicPr>
          <p:cNvPr id="3074" name="Picture 2" descr="Afbeeldingsresultaat voor 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023" y="2883294"/>
            <a:ext cx="588103" cy="57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Afbeeldingsresultaat voor 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022" y="4485955"/>
            <a:ext cx="588103" cy="57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fbeeldingsresultaat voor in progress transpar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507" y="3460967"/>
            <a:ext cx="1066270" cy="95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Afbeeldingsresultaat voor in progress transpar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778" y="4056722"/>
            <a:ext cx="1066270" cy="95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fbeeldingsresultaat voor 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223" y="2883294"/>
            <a:ext cx="588103" cy="57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49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five-skills-needed-to-achieve-your-career-goal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1"/>
          <a:stretch/>
        </p:blipFill>
        <p:spPr>
          <a:xfrm>
            <a:off x="5700889" y="1976979"/>
            <a:ext cx="3052939" cy="3399844"/>
          </a:xfrm>
          <a:prstGeom prst="rect">
            <a:avLst/>
          </a:prstGeom>
        </p:spPr>
      </p:pic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A970-901F-FF41-95BB-674823E5C08C}" type="datetime1">
              <a:rPr lang="en-US" smtClean="0"/>
              <a:t>07/05/17</a:t>
            </a:fld>
            <a:endParaRPr lang="it-IT" dirty="0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3</a:t>
            </a:fld>
            <a:endParaRPr lang="it-IT"/>
          </a:p>
        </p:txBody>
      </p:sp>
      <p:pic>
        <p:nvPicPr>
          <p:cNvPr id="11" name="Segnaposto contenuto 8" descr="iot_logo.png"/>
          <p:cNvPicPr>
            <a:picLocks noChangeAspect="1"/>
          </p:cNvPicPr>
          <p:nvPr/>
        </p:nvPicPr>
        <p:blipFill rotWithShape="1"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570089" y="1379558"/>
            <a:ext cx="8183739" cy="4938889"/>
          </a:xfrm>
          <a:prstGeom prst="rect">
            <a:avLst/>
          </a:prstGeom>
        </p:spPr>
      </p:pic>
      <p:sp>
        <p:nvSpPr>
          <p:cNvPr id="13" name="Titolo 1"/>
          <p:cNvSpPr txBox="1">
            <a:spLocks/>
          </p:cNvSpPr>
          <p:nvPr/>
        </p:nvSpPr>
        <p:spPr>
          <a:xfrm>
            <a:off x="457199" y="274638"/>
            <a:ext cx="5469467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b="1" dirty="0" err="1">
                <a:solidFill>
                  <a:srgbClr val="660066"/>
                </a:solidFill>
              </a:rPr>
              <a:t>What</a:t>
            </a:r>
            <a:r>
              <a:rPr lang="nl-NL" sz="3200" b="1" dirty="0">
                <a:solidFill>
                  <a:srgbClr val="660066"/>
                </a:solidFill>
              </a:rPr>
              <a:t> </a:t>
            </a:r>
            <a:r>
              <a:rPr lang="nl-NL" sz="3200" b="1" dirty="0" err="1">
                <a:solidFill>
                  <a:srgbClr val="660066"/>
                </a:solidFill>
              </a:rPr>
              <a:t>did</a:t>
            </a:r>
            <a:r>
              <a:rPr lang="nl-NL" sz="3200" b="1" dirty="0">
                <a:solidFill>
                  <a:srgbClr val="660066"/>
                </a:solidFill>
              </a:rPr>
              <a:t> we want </a:t>
            </a:r>
            <a:r>
              <a:rPr lang="nl-NL" sz="3200" b="1" dirty="0" err="1">
                <a:solidFill>
                  <a:srgbClr val="660066"/>
                </a:solidFill>
              </a:rPr>
              <a:t>to</a:t>
            </a:r>
            <a:r>
              <a:rPr lang="nl-NL" sz="3200" b="1" dirty="0">
                <a:solidFill>
                  <a:srgbClr val="660066"/>
                </a:solidFill>
              </a:rPr>
              <a:t> </a:t>
            </a:r>
            <a:r>
              <a:rPr lang="nl-NL" sz="3200" b="1" dirty="0" err="1">
                <a:solidFill>
                  <a:srgbClr val="660066"/>
                </a:solidFill>
              </a:rPr>
              <a:t>achieve</a:t>
            </a:r>
            <a:r>
              <a:rPr lang="nl-NL" sz="3200" b="1" dirty="0">
                <a:solidFill>
                  <a:srgbClr val="660066"/>
                </a:solidFill>
              </a:rPr>
              <a:t>?</a:t>
            </a:r>
            <a:endParaRPr lang="it-IT" sz="3200" b="1" dirty="0">
              <a:solidFill>
                <a:srgbClr val="660066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338666" y="1837393"/>
            <a:ext cx="5715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Start designing prototype application and if feasible start implementation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Work on documentation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Evaluate the </a:t>
            </a:r>
            <a:r>
              <a:rPr lang="en-US" sz="3200" dirty="0"/>
              <a:t>process map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Start on Exhibition video</a:t>
            </a:r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505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2850-09C1-F74D-AF74-E66AECAB6E77}" type="datetime1">
              <a:rPr lang="en-US" smtClean="0"/>
              <a:t>07/05/17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4</a:t>
            </a:fld>
            <a:endParaRPr lang="it-IT"/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457200" y="274638"/>
            <a:ext cx="4721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>
                <a:solidFill>
                  <a:srgbClr val="660066"/>
                </a:solidFill>
              </a:rPr>
              <a:t>How </a:t>
            </a:r>
            <a:r>
              <a:rPr lang="nl-NL" b="1" dirty="0" err="1">
                <a:solidFill>
                  <a:srgbClr val="660066"/>
                </a:solidFill>
              </a:rPr>
              <a:t>did</a:t>
            </a:r>
            <a:r>
              <a:rPr lang="nl-NL" b="1" dirty="0">
                <a:solidFill>
                  <a:srgbClr val="660066"/>
                </a:solidFill>
              </a:rPr>
              <a:t> we do </a:t>
            </a:r>
            <a:r>
              <a:rPr lang="nl-NL" b="1" dirty="0" err="1">
                <a:solidFill>
                  <a:srgbClr val="660066"/>
                </a:solidFill>
              </a:rPr>
              <a:t>it</a:t>
            </a:r>
            <a:r>
              <a:rPr lang="nl-NL" b="1" dirty="0">
                <a:solidFill>
                  <a:srgbClr val="660066"/>
                </a:solidFill>
              </a:rPr>
              <a:t>?</a:t>
            </a:r>
            <a:endParaRPr lang="it-IT" b="1" dirty="0">
              <a:solidFill>
                <a:srgbClr val="660066"/>
              </a:solidFill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410633" y="1741724"/>
            <a:ext cx="43603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Divided work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/>
              <a:t>Various diagrams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/>
              <a:t>Used applications like </a:t>
            </a:r>
            <a:r>
              <a:rPr lang="en-US" sz="3200" dirty="0" err="1"/>
              <a:t>Umlet</a:t>
            </a:r>
            <a:r>
              <a:rPr lang="en-US" sz="3200" dirty="0"/>
              <a:t> &amp; </a:t>
            </a:r>
            <a:r>
              <a:rPr lang="en-US" sz="3200" dirty="0" err="1" smtClean="0"/>
              <a:t>GoAnimate</a:t>
            </a:r>
            <a:endParaRPr lang="en-US" sz="3200" dirty="0" smtClean="0"/>
          </a:p>
          <a:p>
            <a:pPr marL="742950" lvl="1" indent="-285750">
              <a:buFont typeface="Arial"/>
              <a:buChar char="•"/>
            </a:pPr>
            <a:r>
              <a:rPr lang="en-US" sz="3200" dirty="0" err="1" smtClean="0"/>
              <a:t>Draw.io</a:t>
            </a:r>
            <a:endParaRPr lang="en-US" sz="3200" dirty="0"/>
          </a:p>
        </p:txBody>
      </p:sp>
      <p:pic>
        <p:nvPicPr>
          <p:cNvPr id="1026" name="Picture 2" descr="Afbeeldingsresultaat voor um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978" y="1352197"/>
            <a:ext cx="2542822" cy="207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beeldingsresultaat voor goanima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66" y="4788712"/>
            <a:ext cx="7247467" cy="155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31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o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490" cy="6858000"/>
          </a:xfrm>
          <a:prstGeom prst="rect">
            <a:avLst/>
          </a:prstGeom>
        </p:spPr>
      </p:pic>
      <p:sp>
        <p:nvSpPr>
          <p:cNvPr id="5" name="Anello 4"/>
          <p:cNvSpPr/>
          <p:nvPr/>
        </p:nvSpPr>
        <p:spPr>
          <a:xfrm>
            <a:off x="1481737" y="4427930"/>
            <a:ext cx="2346086" cy="1990511"/>
          </a:xfrm>
          <a:prstGeom prst="donut">
            <a:avLst>
              <a:gd name="adj" fmla="val 283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6" name="Anello 5"/>
          <p:cNvSpPr/>
          <p:nvPr/>
        </p:nvSpPr>
        <p:spPr>
          <a:xfrm>
            <a:off x="1481736" y="2328633"/>
            <a:ext cx="4895029" cy="1878294"/>
          </a:xfrm>
          <a:prstGeom prst="donut">
            <a:avLst>
              <a:gd name="adj" fmla="val 283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7" name="Anello 6"/>
          <p:cNvSpPr/>
          <p:nvPr/>
        </p:nvSpPr>
        <p:spPr>
          <a:xfrm>
            <a:off x="3598506" y="508162"/>
            <a:ext cx="2469565" cy="956053"/>
          </a:xfrm>
          <a:prstGeom prst="donut">
            <a:avLst>
              <a:gd name="adj" fmla="val 283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4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23037534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" y="2441223"/>
            <a:ext cx="4009499" cy="2906887"/>
          </a:xfrm>
          <a:prstGeom prst="rect">
            <a:avLst/>
          </a:prstGeom>
        </p:spPr>
      </p:pic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07/05/17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6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 fontScale="90000"/>
          </a:bodyPr>
          <a:lstStyle/>
          <a:p>
            <a:r>
              <a:rPr lang="it-IT" b="1" dirty="0" err="1">
                <a:solidFill>
                  <a:srgbClr val="660066"/>
                </a:solidFill>
              </a:rPr>
              <a:t>What</a:t>
            </a:r>
            <a:r>
              <a:rPr lang="it-IT" b="1" dirty="0">
                <a:solidFill>
                  <a:srgbClr val="660066"/>
                </a:solidFill>
              </a:rPr>
              <a:t> </a:t>
            </a:r>
            <a:r>
              <a:rPr lang="it-IT" b="1" dirty="0" err="1">
                <a:solidFill>
                  <a:srgbClr val="660066"/>
                </a:solidFill>
              </a:rPr>
              <a:t>were</a:t>
            </a:r>
            <a:r>
              <a:rPr lang="it-IT" b="1" dirty="0">
                <a:solidFill>
                  <a:srgbClr val="660066"/>
                </a:solidFill>
              </a:rPr>
              <a:t> the </a:t>
            </a:r>
            <a:r>
              <a:rPr lang="it-IT" b="1" dirty="0" err="1">
                <a:solidFill>
                  <a:srgbClr val="660066"/>
                </a:solidFill>
              </a:rPr>
              <a:t>results</a:t>
            </a:r>
            <a:r>
              <a:rPr lang="it-IT" b="1" dirty="0">
                <a:solidFill>
                  <a:srgbClr val="660066"/>
                </a:solidFill>
              </a:rPr>
              <a:t>?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3957461" y="2441223"/>
            <a:ext cx="5191478" cy="5262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 dirty="0"/>
              <a:t>Finished design and started </a:t>
            </a:r>
            <a:r>
              <a:rPr lang="en-GB" sz="2800" dirty="0" smtClean="0"/>
              <a:t>implementation</a:t>
            </a:r>
            <a:endParaRPr lang="en-GB" sz="2800" dirty="0"/>
          </a:p>
          <a:p>
            <a:pPr marL="742950" lvl="1" indent="-285750">
              <a:buFont typeface="Arial"/>
              <a:buChar char="•"/>
            </a:pPr>
            <a:r>
              <a:rPr lang="en-GB" sz="2800" dirty="0"/>
              <a:t>Use cases</a:t>
            </a:r>
          </a:p>
          <a:p>
            <a:pPr marL="742950" lvl="1" indent="-285750">
              <a:buFont typeface="Arial"/>
              <a:buChar char="•"/>
            </a:pPr>
            <a:r>
              <a:rPr lang="en-GB" sz="2800" dirty="0" err="1"/>
              <a:t>Mockups</a:t>
            </a:r>
            <a:endParaRPr lang="en-GB" sz="2800" dirty="0"/>
          </a:p>
          <a:p>
            <a:pPr marL="742950" lvl="1" indent="-285750">
              <a:buFont typeface="Arial"/>
              <a:buChar char="•"/>
            </a:pPr>
            <a:r>
              <a:rPr lang="en-GB" sz="2800" dirty="0"/>
              <a:t>DB Design</a:t>
            </a:r>
          </a:p>
          <a:p>
            <a:pPr marL="742950" lvl="1" indent="-285750">
              <a:buFont typeface="Arial"/>
              <a:buChar char="•"/>
            </a:pPr>
            <a:r>
              <a:rPr lang="en-GB" sz="2800" dirty="0"/>
              <a:t>Activity </a:t>
            </a:r>
            <a:r>
              <a:rPr lang="en-GB" sz="2800" dirty="0" smtClean="0"/>
              <a:t>diagram</a:t>
            </a:r>
          </a:p>
          <a:p>
            <a:pPr marL="285750" indent="-285750">
              <a:buFont typeface="Arial"/>
              <a:buChar char="•"/>
            </a:pPr>
            <a:r>
              <a:rPr lang="en-GB" sz="2800" dirty="0" smtClean="0"/>
              <a:t>Critical process points</a:t>
            </a:r>
            <a:endParaRPr lang="en-GB" sz="2800" dirty="0"/>
          </a:p>
          <a:p>
            <a:pPr marL="742950" lvl="1" indent="-285750">
              <a:buFont typeface="Arial"/>
              <a:buChar char="•"/>
            </a:pPr>
            <a:endParaRPr lang="en-GB" sz="2800" dirty="0" smtClean="0"/>
          </a:p>
          <a:p>
            <a:pPr lvl="1"/>
            <a:endParaRPr lang="en-GB" sz="2800" dirty="0" smtClean="0"/>
          </a:p>
          <a:p>
            <a:pPr lvl="1"/>
            <a:endParaRPr lang="en-GB" sz="2800" dirty="0" smtClean="0"/>
          </a:p>
          <a:p>
            <a:pPr marL="742950" lvl="1" indent="-285750">
              <a:buFont typeface="Arial"/>
              <a:buChar char="•"/>
            </a:pPr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72223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07/05/17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7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660066"/>
                </a:solidFill>
              </a:rPr>
              <a:t>Results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15" y="2138228"/>
            <a:ext cx="8186885" cy="346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2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07/05/17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8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660066"/>
                </a:solidFill>
              </a:rPr>
              <a:t>Results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843" y="1251126"/>
            <a:ext cx="69246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49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07/05/17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9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660066"/>
                </a:solidFill>
              </a:rPr>
              <a:t>Results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2745"/>
            <a:ext cx="9144000" cy="310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57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4456</TotalTime>
  <Words>188</Words>
  <Application>Microsoft Macintosh PowerPoint</Application>
  <PresentationFormat>Presentazione su schermo (4:3)</PresentationFormat>
  <Paragraphs>75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What were the results?</vt:lpstr>
      <vt:lpstr>Results</vt:lpstr>
      <vt:lpstr>Results</vt:lpstr>
      <vt:lpstr>Results</vt:lpstr>
      <vt:lpstr>Results</vt:lpstr>
      <vt:lpstr>Presentazione di PowerPoint</vt:lpstr>
      <vt:lpstr>Presentazione di PowerPoint</vt:lpstr>
      <vt:lpstr>Presentazione di PowerPoint</vt:lpstr>
      <vt:lpstr>Presentazione di PowerPoint</vt:lpstr>
    </vt:vector>
  </TitlesOfParts>
  <Company>SimoneFrancesconi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Simone Francesconi</dc:creator>
  <cp:lastModifiedBy>Simone Francesconi</cp:lastModifiedBy>
  <cp:revision>32</cp:revision>
  <dcterms:created xsi:type="dcterms:W3CDTF">2017-03-31T08:53:46Z</dcterms:created>
  <dcterms:modified xsi:type="dcterms:W3CDTF">2017-05-07T16:25:30Z</dcterms:modified>
</cp:coreProperties>
</file>