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BA2E-950D-3F4E-9B7D-DFF7271A6C41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478A-5EF5-5447-BDFC-0B674FC5C21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8ABB-79E5-6947-BBA6-AA503BB4D6F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6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3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4D8-B518-8E4D-9428-5C487BAC9E7C}" type="datetimeFigureOut">
              <a:rPr lang="it-IT" smtClean="0"/>
              <a:t>01/05/17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1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61983" y="1622778"/>
            <a:ext cx="522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660066"/>
                </a:solidFill>
                <a:latin typeface="Arial"/>
                <a:cs typeface="Arial"/>
              </a:rPr>
              <a:t>PROGESS LOG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334" y="3429001"/>
            <a:ext cx="3217333" cy="234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Edited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by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Loek </a:t>
            </a:r>
            <a:r>
              <a:rPr lang="nl-NL" dirty="0" err="1">
                <a:latin typeface="Arial"/>
                <a:cs typeface="Arial"/>
              </a:rPr>
              <a:t>Ehren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Mike </a:t>
            </a:r>
            <a:r>
              <a:rPr lang="nl-NL" dirty="0" err="1">
                <a:latin typeface="Arial"/>
                <a:cs typeface="Arial"/>
              </a:rPr>
              <a:t>Schatorjé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Simone </a:t>
            </a:r>
            <a:r>
              <a:rPr lang="nl-NL" dirty="0" err="1">
                <a:latin typeface="Arial"/>
                <a:cs typeface="Arial"/>
              </a:rPr>
              <a:t>Francesconi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 err="1">
                <a:latin typeface="Arial"/>
                <a:cs typeface="Arial"/>
              </a:rPr>
              <a:t>Herm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Lecluse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Rick van </a:t>
            </a:r>
            <a:r>
              <a:rPr lang="nl-NL" dirty="0" err="1">
                <a:latin typeface="Arial"/>
                <a:cs typeface="Arial"/>
              </a:rPr>
              <a:t>Osch</a:t>
            </a:r>
            <a:endParaRPr lang="nl-NL" dirty="0">
              <a:latin typeface="Arial"/>
              <a:cs typeface="Arial"/>
            </a:endParaRPr>
          </a:p>
        </p:txBody>
      </p:sp>
      <p:pic>
        <p:nvPicPr>
          <p:cNvPr id="13" name="Immagine 12" descr="io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726" y="3231446"/>
            <a:ext cx="3874619" cy="2965084"/>
          </a:xfrm>
          <a:prstGeom prst="rect">
            <a:avLst/>
          </a:prstGeom>
        </p:spPr>
      </p:pic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0D65-2476-0743-9616-E745E83F40EA}" type="datetime1">
              <a:rPr lang="en-US" b="1" smtClean="0">
                <a:solidFill>
                  <a:srgbClr val="660066"/>
                </a:solidFill>
              </a:rPr>
              <a:t>01/05/17</a:t>
            </a:fld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b="1" smtClean="0">
                <a:solidFill>
                  <a:srgbClr val="660066"/>
                </a:solidFill>
              </a:rPr>
              <a:t>1</a:t>
            </a:fld>
            <a:endParaRPr lang="it-IT" b="1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8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The project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4" y="2031092"/>
            <a:ext cx="9412111" cy="3628765"/>
          </a:xfrm>
          <a:prstGeom prst="rect">
            <a:avLst/>
          </a:prstGeom>
        </p:spPr>
      </p:pic>
      <p:pic>
        <p:nvPicPr>
          <p:cNvPr id="3074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2" y="4485955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beeldingsresultaat voor cross wro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56789" y="3845474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78" y="2589149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78" y="4056722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9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five-skills-needed-to-achieve-your-career-goa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5700889" y="1976979"/>
            <a:ext cx="3052939" cy="3399844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970-901F-FF41-95BB-674823E5C08C}" type="datetime1">
              <a:rPr lang="en-US" smtClean="0"/>
              <a:t>01/05/17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3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3" name="Titolo 1"/>
          <p:cNvSpPr txBox="1">
            <a:spLocks/>
          </p:cNvSpPr>
          <p:nvPr/>
        </p:nvSpPr>
        <p:spPr>
          <a:xfrm>
            <a:off x="457199" y="274638"/>
            <a:ext cx="5469467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What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did</a:t>
            </a:r>
            <a:r>
              <a:rPr lang="nl-NL" sz="3200" b="1" dirty="0">
                <a:solidFill>
                  <a:srgbClr val="660066"/>
                </a:solidFill>
              </a:rPr>
              <a:t> we want </a:t>
            </a:r>
            <a:r>
              <a:rPr lang="nl-NL" sz="3200" b="1" dirty="0" err="1">
                <a:solidFill>
                  <a:srgbClr val="660066"/>
                </a:solidFill>
              </a:rPr>
              <a:t>to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achieve</a:t>
            </a:r>
            <a:r>
              <a:rPr lang="nl-NL" sz="3200" b="1" dirty="0">
                <a:solidFill>
                  <a:srgbClr val="660066"/>
                </a:solidFill>
              </a:rPr>
              <a:t>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8666" y="1837393"/>
            <a:ext cx="571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Start with features for our application -&gt; Route calculation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Documenting research results in report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Make 3D model of demo container for minor </a:t>
            </a:r>
            <a:r>
              <a:rPr lang="en-US" sz="3200" dirty="0" smtClean="0"/>
              <a:t>exhibition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Submit </a:t>
            </a:r>
            <a:r>
              <a:rPr lang="en-US" sz="3200" dirty="0"/>
              <a:t>it to get materials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05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850-09C1-F74D-AF74-E66AECAB6E77}" type="datetime1">
              <a:rPr lang="en-US" smtClean="0"/>
              <a:t>01/05/17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4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1524000" y="1741724"/>
            <a:ext cx="6280262" cy="3790140"/>
          </a:xfrm>
          <a:prstGeom prst="rect">
            <a:avLst/>
          </a:prstGeom>
        </p:spPr>
      </p:pic>
      <p:sp>
        <p:nvSpPr>
          <p:cNvPr id="12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How </a:t>
            </a:r>
            <a:r>
              <a:rPr lang="nl-NL" b="1" dirty="0" err="1">
                <a:solidFill>
                  <a:srgbClr val="660066"/>
                </a:solidFill>
              </a:rPr>
              <a:t>did</a:t>
            </a:r>
            <a:r>
              <a:rPr lang="nl-NL" b="1" dirty="0">
                <a:solidFill>
                  <a:srgbClr val="660066"/>
                </a:solidFill>
              </a:rPr>
              <a:t> we do </a:t>
            </a:r>
            <a:r>
              <a:rPr lang="nl-NL" b="1" dirty="0" err="1">
                <a:solidFill>
                  <a:srgbClr val="660066"/>
                </a:solidFill>
              </a:rPr>
              <a:t>it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410633" y="1741724"/>
            <a:ext cx="43603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Online research regarding Google API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Heavy Typing…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/>
              <a:t>Sketchup</a:t>
            </a:r>
            <a:endParaRPr lang="en-US" sz="3200" dirty="0"/>
          </a:p>
          <a:p>
            <a:pPr lvl="1"/>
            <a:endParaRPr lang="en-US" sz="3200" dirty="0"/>
          </a:p>
        </p:txBody>
      </p:sp>
      <p:pic>
        <p:nvPicPr>
          <p:cNvPr id="2" name="Picture 2" descr="Afbeeldingsresultaat voor sketch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77" y="1295353"/>
            <a:ext cx="2940756" cy="29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google maps 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70" y="3407191"/>
            <a:ext cx="2571044" cy="257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2303753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2441223"/>
            <a:ext cx="4009499" cy="2906887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01/05/17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5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results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952522" y="1387516"/>
            <a:ext cx="5191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/>
              <a:t>Knowledge about Google API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Started on research report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3D Model of prototype container</a:t>
            </a:r>
          </a:p>
          <a:p>
            <a:endParaRPr lang="en-GB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356" y="3204918"/>
            <a:ext cx="3841044" cy="33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rubi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3703" r="22522" b="7538"/>
          <a:stretch/>
        </p:blipFill>
        <p:spPr>
          <a:xfrm>
            <a:off x="5404556" y="2243728"/>
            <a:ext cx="3033890" cy="2874432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01/05/17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6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398911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problems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443795" y="1417461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97555" y="2981990"/>
            <a:ext cx="60677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Not much time due to Easter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5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tepbyst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78" y="2892778"/>
            <a:ext cx="3294623" cy="223020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01/05/17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7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5229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What</a:t>
            </a:r>
            <a:r>
              <a:rPr lang="nl-NL" b="1" dirty="0">
                <a:solidFill>
                  <a:srgbClr val="660066"/>
                </a:solidFill>
              </a:rPr>
              <a:t> do we want </a:t>
            </a:r>
            <a:r>
              <a:rPr lang="nl-NL" b="1" dirty="0" err="1">
                <a:solidFill>
                  <a:srgbClr val="660066"/>
                </a:solidFill>
              </a:rPr>
              <a:t>to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achieve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41112" y="2064705"/>
            <a:ext cx="59746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Continue with report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Start design phase of </a:t>
            </a:r>
            <a:r>
              <a:rPr lang="en-US" sz="3200" dirty="0" smtClean="0"/>
              <a:t>prototype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Start to map new processes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249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090987" y="3726957"/>
            <a:ext cx="4805842" cy="290032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01/05/17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8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>
                <a:solidFill>
                  <a:srgbClr val="660066"/>
                </a:solidFill>
              </a:rPr>
              <a:t>How we are </a:t>
            </a:r>
            <a:r>
              <a:rPr lang="nl-NL" sz="3200" b="1" dirty="0" err="1">
                <a:solidFill>
                  <a:srgbClr val="660066"/>
                </a:solidFill>
              </a:rPr>
              <a:t>going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to</a:t>
            </a:r>
            <a:r>
              <a:rPr lang="nl-NL" sz="3200" b="1" dirty="0">
                <a:solidFill>
                  <a:srgbClr val="660066"/>
                </a:solidFill>
              </a:rPr>
              <a:t> do </a:t>
            </a:r>
            <a:r>
              <a:rPr lang="nl-NL" sz="3200" b="1" dirty="0" err="1">
                <a:solidFill>
                  <a:srgbClr val="660066"/>
                </a:solidFill>
              </a:rPr>
              <a:t>it</a:t>
            </a:r>
            <a:r>
              <a:rPr lang="nl-NL" sz="3200" b="1" dirty="0">
                <a:solidFill>
                  <a:srgbClr val="660066"/>
                </a:solidFill>
              </a:rPr>
              <a:t>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457199" y="1829002"/>
            <a:ext cx="7574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/>
              <a:t>Start </a:t>
            </a:r>
            <a:r>
              <a:rPr lang="nl-NL" sz="3200" dirty="0" err="1"/>
              <a:t>designing</a:t>
            </a:r>
            <a:r>
              <a:rPr lang="nl-NL" sz="3200" dirty="0"/>
              <a:t> </a:t>
            </a:r>
            <a:r>
              <a:rPr lang="nl-NL" sz="3200" dirty="0" err="1"/>
              <a:t>and</a:t>
            </a:r>
            <a:r>
              <a:rPr lang="nl-NL" sz="3200" dirty="0"/>
              <a:t> </a:t>
            </a:r>
            <a:r>
              <a:rPr lang="nl-NL" sz="3200" dirty="0" err="1"/>
              <a:t>implementing</a:t>
            </a:r>
            <a:r>
              <a:rPr lang="nl-NL" sz="3200" dirty="0"/>
              <a:t>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/>
              <a:t>Continue </a:t>
            </a:r>
            <a:r>
              <a:rPr lang="nl-NL" sz="3200" dirty="0" err="1"/>
              <a:t>writing</a:t>
            </a:r>
            <a:r>
              <a:rPr lang="nl-NL" sz="3200" dirty="0"/>
              <a:t> in report</a:t>
            </a:r>
          </a:p>
        </p:txBody>
      </p:sp>
      <p:pic>
        <p:nvPicPr>
          <p:cNvPr id="2050" name="Picture 2" descr="Afbeeldingsresultaat voor how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78" y="3629378"/>
            <a:ext cx="3228622" cy="32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8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01/05/17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9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Any</a:t>
            </a:r>
            <a:r>
              <a:rPr lang="nl-NL" sz="3200" b="1" dirty="0">
                <a:solidFill>
                  <a:srgbClr val="660066"/>
                </a:solidFill>
              </a:rPr>
              <a:t> Question?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7" name="Immagine 6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8" name="Connettore 1 7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1978377" y="2229557"/>
            <a:ext cx="5173133" cy="1947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" b="1" dirty="0" err="1">
                <a:solidFill>
                  <a:srgbClr val="660066"/>
                </a:solidFill>
              </a:rPr>
              <a:t>Thanks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for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your</a:t>
            </a:r>
            <a:r>
              <a:rPr lang="nl-NL" sz="4800" b="1" dirty="0">
                <a:solidFill>
                  <a:srgbClr val="660066"/>
                </a:solidFill>
              </a:rPr>
              <a:t> attention!</a:t>
            </a:r>
            <a:endParaRPr lang="it-IT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159</Words>
  <Application>Microsoft Macintosh PowerPoint</Application>
  <PresentationFormat>Presentazione su schermo (4:3)</PresentationFormat>
  <Paragraphs>49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What were the results?</vt:lpstr>
      <vt:lpstr>Presentazione di PowerPoint</vt:lpstr>
      <vt:lpstr>Presentazione di PowerPoint</vt:lpstr>
      <vt:lpstr>Presentazione di PowerPoint</vt:lpstr>
      <vt:lpstr>Presentazione di PowerPoint</vt:lpstr>
    </vt:vector>
  </TitlesOfParts>
  <Company>SimoneFrancesconi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Francesconi</dc:creator>
  <cp:lastModifiedBy>Simone Francesconi</cp:lastModifiedBy>
  <cp:revision>24</cp:revision>
  <dcterms:created xsi:type="dcterms:W3CDTF">2017-03-31T08:53:46Z</dcterms:created>
  <dcterms:modified xsi:type="dcterms:W3CDTF">2017-05-01T00:23:35Z</dcterms:modified>
</cp:coreProperties>
</file>