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59" r:id="rId4"/>
    <p:sldId id="260" r:id="rId5"/>
    <p:sldId id="261" r:id="rId6"/>
    <p:sldId id="284" r:id="rId7"/>
    <p:sldId id="279" r:id="rId8"/>
    <p:sldId id="282" r:id="rId9"/>
    <p:sldId id="285" r:id="rId10"/>
    <p:sldId id="271" r:id="rId11"/>
    <p:sldId id="275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1478A-5EF5-5447-BDFC-0B674FC5C21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9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28/05/17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28/05/17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79" y="1205974"/>
            <a:ext cx="3769721" cy="5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2" y="1269153"/>
            <a:ext cx="2749026" cy="4887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37" y="1970842"/>
            <a:ext cx="5397038" cy="30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27000" y="2243728"/>
            <a:ext cx="5404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3D print took a long time (24.5h)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Ascension </a:t>
            </a:r>
            <a:r>
              <a:rPr lang="en-US" sz="3200" dirty="0" smtClean="0"/>
              <a:t>day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Costs definition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85232" y="3053646"/>
            <a:ext cx="8229600" cy="2435578"/>
          </a:xfrm>
        </p:spPr>
        <p:txBody>
          <a:bodyPr/>
          <a:lstStyle/>
          <a:p>
            <a:r>
              <a:rPr lang="nl-NL" dirty="0"/>
              <a:t>3D printing takes time!</a:t>
            </a:r>
          </a:p>
          <a:p>
            <a:r>
              <a:rPr lang="nl-NL" dirty="0"/>
              <a:t>Only two weeks left </a:t>
            </a:r>
            <a:r>
              <a:rPr lang="nl-NL" dirty="0">
                <a:sym typeface="Wingdings" panose="05000000000000000000" pitchFamily="2" charset="2"/>
              </a:rPr>
              <a:t> time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finish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797278" y="2509205"/>
            <a:ext cx="5974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/>
              <a:t>Poster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Final presentation</a:t>
            </a:r>
            <a:endParaRPr lang="en-US" sz="3600" dirty="0"/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Finishing touches</a:t>
            </a:r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28/05/17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15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4403423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1 2"/>
          <p:cNvCxnSpPr/>
          <p:nvPr/>
        </p:nvCxnSpPr>
        <p:spPr>
          <a:xfrm>
            <a:off x="8415894" y="2322286"/>
            <a:ext cx="0" cy="2658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28/05/17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What did we want to achieve?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Cost analysis and differences among the 2 systems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Implement hardware + software in the box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Create a small case for all the electronics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Button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56632" y="1469581"/>
            <a:ext cx="74870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Gathering more information from Leo Jacobs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Implement &amp; test scenarios with the box and our software</a:t>
            </a:r>
          </a:p>
        </p:txBody>
      </p:sp>
      <p:pic>
        <p:nvPicPr>
          <p:cNvPr id="1036" name="Picture 12" descr="Afbeeldingsresultaat voor venl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50" y="4296792"/>
            <a:ext cx="3123100" cy="18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28/05/17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522032" y="2169080"/>
            <a:ext cx="562196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 smtClean="0"/>
              <a:t>Process costs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 smtClean="0"/>
              <a:t>Investment analysis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r>
              <a:rPr lang="en-GB" sz="2800" dirty="0" err="1"/>
              <a:t>Implenting</a:t>
            </a:r>
            <a:r>
              <a:rPr lang="en-GB" sz="2800" dirty="0"/>
              <a:t> costs of our system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A physical Box + hardware + software = working™ product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Poster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t="10327"/>
          <a:stretch/>
        </p:blipFill>
        <p:spPr>
          <a:xfrm>
            <a:off x="-21167" y="2624667"/>
            <a:ext cx="9144000" cy="309198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899833" y="1708834"/>
            <a:ext cx="30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Impact</a:t>
            </a:r>
            <a:r>
              <a:rPr lang="it-IT" sz="3600" b="1" dirty="0" smtClean="0"/>
              <a:t> </a:t>
            </a:r>
            <a:r>
              <a:rPr lang="it-IT" sz="3200" b="1" dirty="0" smtClean="0"/>
              <a:t>solutions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68950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3" name="Connettore 1 2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1537653"/>
            <a:ext cx="8716434" cy="46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4" y="2074334"/>
            <a:ext cx="4764554" cy="3340100"/>
          </a:xfrm>
          <a:prstGeom prst="rect">
            <a:avLst/>
          </a:prstGeom>
        </p:spPr>
      </p:pic>
      <p:sp>
        <p:nvSpPr>
          <p:cNvPr id="10" name="Freccia sinistra 9"/>
          <p:cNvSpPr/>
          <p:nvPr/>
        </p:nvSpPr>
        <p:spPr>
          <a:xfrm>
            <a:off x="5052251" y="4778925"/>
            <a:ext cx="988251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inistra 10"/>
          <p:cNvSpPr/>
          <p:nvPr/>
        </p:nvSpPr>
        <p:spPr>
          <a:xfrm>
            <a:off x="5052252" y="3534325"/>
            <a:ext cx="988250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sinistra 11"/>
          <p:cNvSpPr/>
          <p:nvPr/>
        </p:nvSpPr>
        <p:spPr>
          <a:xfrm>
            <a:off x="5052252" y="4152391"/>
            <a:ext cx="988250" cy="3058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6171439" y="3378476"/>
            <a:ext cx="41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Avenir Black Oblique"/>
                <a:cs typeface="Avenir Black Oblique"/>
              </a:rPr>
              <a:t>?</a:t>
            </a:r>
            <a:endParaRPr lang="it-IT" sz="2400" b="1" dirty="0">
              <a:latin typeface="Avenir Black Oblique"/>
              <a:cs typeface="Avenir Black Oblique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167500" y="4736590"/>
            <a:ext cx="72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3</a:t>
            </a:r>
            <a:r>
              <a:rPr lang="it-IT" sz="2400" b="1" dirty="0" smtClean="0"/>
              <a:t>0%</a:t>
            </a:r>
            <a:endParaRPr lang="it-IT" sz="2400" b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67500" y="4021433"/>
            <a:ext cx="273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- </a:t>
            </a:r>
            <a:r>
              <a:rPr lang="it-IT" sz="2400" b="1" dirty="0" err="1" smtClean="0"/>
              <a:t>Contractual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power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2654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>
                <a:solidFill>
                  <a:srgbClr val="660066"/>
                </a:solidFill>
              </a:rPr>
              <a:t>Results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4" y="1978744"/>
            <a:ext cx="7598833" cy="39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193</Words>
  <Application>Microsoft Macintosh PowerPoint</Application>
  <PresentationFormat>Presentazione su schermo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What were the results?</vt:lpstr>
      <vt:lpstr>Presentazione di PowerPoint</vt:lpstr>
      <vt:lpstr>Presentazione di PowerPoint</vt:lpstr>
      <vt:lpstr>Presentazione di PowerPoint</vt:lpstr>
      <vt:lpstr>Presentazione di PowerPoint</vt:lpstr>
      <vt:lpstr>Results</vt:lpstr>
      <vt:lpstr>Results</vt:lpstr>
      <vt:lpstr>Presentazione di PowerPoint</vt:lpstr>
      <vt:lpstr>Presentazione di PowerPoint</vt:lpstr>
      <vt:lpstr>Presentazione di PowerPoint</vt:lpstr>
      <vt:lpstr>Presentazione di PowerPoint</vt:lpstr>
    </vt:vector>
  </TitlesOfParts>
  <Company>SimoneFrancesconi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Simone Francesconi</cp:lastModifiedBy>
  <cp:revision>63</cp:revision>
  <dcterms:created xsi:type="dcterms:W3CDTF">2017-03-31T08:53:46Z</dcterms:created>
  <dcterms:modified xsi:type="dcterms:W3CDTF">2017-05-28T23:59:59Z</dcterms:modified>
</cp:coreProperties>
</file>