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03/05/2017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13" name="Immagine 12" descr="io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26" y="3231446"/>
            <a:ext cx="3874619" cy="2965084"/>
          </a:xfrm>
          <a:prstGeom prst="rect">
            <a:avLst/>
          </a:prstGeom>
        </p:spPr>
      </p:pic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5/3/2017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5/3/2017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97555" y="2197160"/>
            <a:ext cx="60677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Again: time!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Custom objects in NoSQL database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Gmail Security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/>
              <a:t>Limitiations</a:t>
            </a:r>
            <a:r>
              <a:rPr lang="en-US" sz="3200" dirty="0"/>
              <a:t> on free software 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RTFM</a:t>
            </a:r>
          </a:p>
          <a:p>
            <a:r>
              <a:rPr lang="nl-NL" dirty="0"/>
              <a:t>Scope creep</a:t>
            </a:r>
          </a:p>
          <a:p>
            <a:r>
              <a:rPr lang="nl-NL" dirty="0" err="1"/>
              <a:t>Integrating</a:t>
            </a:r>
            <a:r>
              <a:rPr lang="nl-NL" dirty="0"/>
              <a:t> Google </a:t>
            </a:r>
            <a:r>
              <a:rPr lang="nl-NL" dirty="0" err="1"/>
              <a:t>Maps</a:t>
            </a:r>
            <a:r>
              <a:rPr lang="nl-NL" dirty="0"/>
              <a:t> API in Javascript</a:t>
            </a:r>
          </a:p>
          <a:p>
            <a:r>
              <a:rPr lang="nl-NL" dirty="0"/>
              <a:t>SMTP in C#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5/3/2017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  <p:pic>
        <p:nvPicPr>
          <p:cNvPr id="2050" name="Picture 2" descr="Afbeeldingsresultaat voor maps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97" y="3578536"/>
            <a:ext cx="2960376" cy="29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RTF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00" y="4049779"/>
            <a:ext cx="2019939" cy="201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5/3/2017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Continue with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Evaluate process map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Continue on prototype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5/3/2017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>
                <a:solidFill>
                  <a:srgbClr val="660066"/>
                </a:solidFill>
              </a:rPr>
              <a:t>How we are </a:t>
            </a:r>
            <a:r>
              <a:rPr lang="nl-NL" sz="3200" b="1" dirty="0" err="1">
                <a:solidFill>
                  <a:srgbClr val="660066"/>
                </a:solidFill>
              </a:rPr>
              <a:t>going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do </a:t>
            </a:r>
            <a:r>
              <a:rPr lang="nl-NL" sz="3200" b="1" dirty="0" err="1">
                <a:solidFill>
                  <a:srgbClr val="660066"/>
                </a:solidFill>
              </a:rPr>
              <a:t>it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090987" y="3726957"/>
            <a:ext cx="4805842" cy="290032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57199" y="1829002"/>
            <a:ext cx="757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CAN WE PLZ DELETE THESE HOW SLIDES</a:t>
            </a:r>
          </a:p>
        </p:txBody>
      </p:sp>
      <p:pic>
        <p:nvPicPr>
          <p:cNvPr id="2050" name="Picture 2" descr="Afbeeldingsresultaat voor how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78" y="3629378"/>
            <a:ext cx="3228622" cy="32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5/3/2017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4056722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5/3/2017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What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did</a:t>
            </a:r>
            <a:r>
              <a:rPr lang="nl-NL" sz="3200" b="1" dirty="0">
                <a:solidFill>
                  <a:srgbClr val="660066"/>
                </a:solidFill>
              </a:rPr>
              <a:t> we want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achieve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Start designing prototype application and if feasible start implementation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Work on documentation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Finish the process map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Start on Exhibition video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5/3/2017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10633" y="1741724"/>
            <a:ext cx="4360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Various diagrams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Used applications like </a:t>
            </a:r>
            <a:r>
              <a:rPr lang="en-US" sz="3200" dirty="0" err="1"/>
              <a:t>Umlet</a:t>
            </a:r>
            <a:r>
              <a:rPr lang="en-US" sz="3200" dirty="0"/>
              <a:t> &amp; </a:t>
            </a:r>
            <a:r>
              <a:rPr lang="en-US" sz="3200" dirty="0" err="1"/>
              <a:t>GoAnimate</a:t>
            </a:r>
            <a:endParaRPr lang="en-US" sz="3200" dirty="0"/>
          </a:p>
        </p:txBody>
      </p:sp>
      <p:pic>
        <p:nvPicPr>
          <p:cNvPr id="1026" name="Picture 2" descr="Afbeeldingsresultaat voor um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978" y="1352197"/>
            <a:ext cx="2542822" cy="20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goanim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" y="4551233"/>
            <a:ext cx="7247467" cy="15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5/3/2017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2522" y="1387516"/>
            <a:ext cx="51914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/>
              <a:t>Finished design and started 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Use cases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 err="1"/>
              <a:t>Mockups</a:t>
            </a:r>
            <a:endParaRPr lang="en-GB" sz="2800" dirty="0"/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DB Design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Activity diagram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5/3/2017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6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5" y="2138228"/>
            <a:ext cx="8186885" cy="34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5/3/2017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7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43" y="1251126"/>
            <a:ext cx="69246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5/3/2017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8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745"/>
            <a:ext cx="914400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5/3/2017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9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983"/>
            <a:ext cx="9144000" cy="52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186</Words>
  <Application>Microsoft Office PowerPoint</Application>
  <PresentationFormat>Diavoorstelling (4:3)</PresentationFormat>
  <Paragraphs>72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di Office</vt:lpstr>
      <vt:lpstr>PowerPoint-presentatie</vt:lpstr>
      <vt:lpstr>PowerPoint-presentatie</vt:lpstr>
      <vt:lpstr>PowerPoint-presentatie</vt:lpstr>
      <vt:lpstr>PowerPoint-presentatie</vt:lpstr>
      <vt:lpstr>What were the results?</vt:lpstr>
      <vt:lpstr>Results</vt:lpstr>
      <vt:lpstr>Results</vt:lpstr>
      <vt:lpstr>Results</vt:lpstr>
      <vt:lpstr>Results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SimoneFrancesconi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admin</cp:lastModifiedBy>
  <cp:revision>26</cp:revision>
  <dcterms:created xsi:type="dcterms:W3CDTF">2017-03-31T08:53:46Z</dcterms:created>
  <dcterms:modified xsi:type="dcterms:W3CDTF">2017-05-03T11:30:05Z</dcterms:modified>
</cp:coreProperties>
</file>