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66" d="100"/>
          <a:sy n="66" d="100"/>
        </p:scale>
        <p:origin x="-178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E75-0A35-4CCE-85B9-7D556F6449C6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B356-50F6-4753-B28D-E2D00043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648" y="179512"/>
          <a:ext cx="7920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864096"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8720" y="1043608"/>
          <a:ext cx="5832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08922"/>
                <a:gridCol w="1224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</a:t>
                      </a:r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Gallery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49080" y="539552"/>
          <a:ext cx="257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9178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2656" y="1547664"/>
          <a:ext cx="6264696" cy="259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696"/>
              </a:tblGrid>
              <a:tr h="17145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77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Pic’s</a:t>
                      </a:r>
                      <a:r>
                        <a:rPr lang="en-US" dirty="0" smtClean="0"/>
                        <a:t> description: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hevron 7"/>
          <p:cNvSpPr/>
          <p:nvPr/>
        </p:nvSpPr>
        <p:spPr>
          <a:xfrm>
            <a:off x="5949280" y="2411759"/>
            <a:ext cx="288032" cy="2880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10800000">
            <a:off x="1052736" y="2339751"/>
            <a:ext cx="288032" cy="2880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1088" y="1835695"/>
            <a:ext cx="8640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6872" y="1907703"/>
            <a:ext cx="8640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2936" y="1691679"/>
            <a:ext cx="165618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smtClean="0"/>
              <a:t>Recent </a:t>
            </a:r>
            <a:r>
              <a:rPr lang="en-US" dirty="0" err="1" smtClean="0"/>
              <a:t>Pics</a:t>
            </a:r>
            <a:r>
              <a:rPr lang="en-US" dirty="0" smtClean="0"/>
              <a:t> gallery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3140968" y="3923927"/>
            <a:ext cx="72008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3284984" y="3923927"/>
            <a:ext cx="72008" cy="1440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429000" y="3923927"/>
            <a:ext cx="72008" cy="1440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3573016" y="3923927"/>
            <a:ext cx="72008" cy="1440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3717032" y="3923927"/>
            <a:ext cx="72008" cy="1440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861048" y="3923927"/>
            <a:ext cx="72008" cy="1440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005064" y="3923927"/>
            <a:ext cx="72008" cy="1440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88640" y="4283968"/>
          <a:ext cx="648072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25922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60648" y="4427984"/>
          <a:ext cx="1440160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2232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772816" y="4427984"/>
          <a:ext cx="1512168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2232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429000" y="4427984"/>
          <a:ext cx="1512168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2232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85184" y="4427984"/>
          <a:ext cx="1512168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2232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88640" y="7020272"/>
          <a:ext cx="6516216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760"/>
                <a:gridCol w="1218456"/>
              </a:tblGrid>
              <a:tr h="1368152"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site description: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5661248" y="7452320"/>
            <a:ext cx="1008112" cy="3600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900" dirty="0" smtClean="0"/>
              <a:t>Contact us</a:t>
            </a:r>
            <a:endParaRPr lang="en-US" sz="9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60648" y="8532440"/>
          <a:ext cx="6444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2048"/>
                <a:gridCol w="504056"/>
                <a:gridCol w="504056"/>
                <a:gridCol w="576064"/>
                <a:gridCol w="611562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smtClean="0"/>
                        <a:t>Copyright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Home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Sign</a:t>
                      </a:r>
                      <a:r>
                        <a:rPr lang="en-US" sz="800" baseline="0" dirty="0" smtClean="0"/>
                        <a:t> 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Reference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5661248" y="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 </a:t>
            </a:r>
            <a:r>
              <a:rPr lang="en-US" dirty="0" smtClean="0"/>
              <a:t>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648" y="179512"/>
          <a:ext cx="7920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864096"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8720" y="1043608"/>
          <a:ext cx="5832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08922"/>
                <a:gridCol w="1224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Gallery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49080" y="539552"/>
          <a:ext cx="257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9178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0648" y="8532440"/>
          <a:ext cx="6444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2048"/>
                <a:gridCol w="504056"/>
                <a:gridCol w="504056"/>
                <a:gridCol w="576064"/>
                <a:gridCol w="611562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smtClean="0"/>
                        <a:t>Copyright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Home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Sign</a:t>
                      </a:r>
                      <a:r>
                        <a:rPr lang="en-US" sz="800" baseline="0" dirty="0" smtClean="0"/>
                        <a:t> 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Reference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2656" y="1907704"/>
          <a:ext cx="1368152" cy="604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6048672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Welcome</a:t>
                      </a:r>
                      <a:r>
                        <a:rPr lang="en-US" baseline="0" dirty="0" smtClean="0"/>
                        <a:t> :</a:t>
                      </a:r>
                    </a:p>
                    <a:p>
                      <a:r>
                        <a:rPr lang="en-US" baseline="0" dirty="0" smtClean="0"/>
                        <a:t>Guide to sign in: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Sign in</a:t>
                      </a:r>
                    </a:p>
                    <a:p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 smtClean="0"/>
                        <a:t>Sign up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16832" y="2051720"/>
          <a:ext cx="4572000" cy="47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4764360">
                <a:tc>
                  <a:txBody>
                    <a:bodyPr/>
                    <a:lstStyle/>
                    <a:p>
                      <a:r>
                        <a:rPr lang="en-US" dirty="0" smtClean="0"/>
                        <a:t>Welcome</a:t>
                      </a:r>
                      <a:r>
                        <a:rPr lang="en-US" baseline="0" dirty="0" smtClean="0"/>
                        <a:t> description:</a:t>
                      </a:r>
                    </a:p>
                    <a:p>
                      <a:r>
                        <a:rPr lang="en-US" baseline="0" dirty="0" smtClean="0"/>
                        <a:t>……………………………………………………………..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805264" y="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 </a:t>
            </a:r>
            <a:r>
              <a:rPr lang="en-US" dirty="0" smtClean="0"/>
              <a:t>in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0648" y="179512"/>
          <a:ext cx="7920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864096"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8720" y="1043608"/>
          <a:ext cx="5832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08922"/>
                <a:gridCol w="1224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Gallery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49080" y="539552"/>
          <a:ext cx="257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9178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0648" y="8532440"/>
          <a:ext cx="6444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2048"/>
                <a:gridCol w="504056"/>
                <a:gridCol w="504056"/>
                <a:gridCol w="576064"/>
                <a:gridCol w="611562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smtClean="0"/>
                        <a:t>Copyright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Home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Sign</a:t>
                      </a:r>
                      <a:r>
                        <a:rPr lang="en-US" sz="800" baseline="0" dirty="0" smtClean="0"/>
                        <a:t> 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Reference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2656" y="1907704"/>
          <a:ext cx="1368152" cy="604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6048672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Welcome</a:t>
                      </a:r>
                      <a:r>
                        <a:rPr lang="en-US" u="none" baseline="0" dirty="0" smtClean="0"/>
                        <a:t> :</a:t>
                      </a:r>
                    </a:p>
                    <a:p>
                      <a:r>
                        <a:rPr lang="en-US" u="sng" baseline="0" dirty="0" smtClean="0"/>
                        <a:t>Guide to sign in: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Sign in</a:t>
                      </a:r>
                    </a:p>
                    <a:p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 smtClean="0"/>
                        <a:t>Sign up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16832" y="2051720"/>
          <a:ext cx="4572000" cy="47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4764360">
                <a:tc>
                  <a:txBody>
                    <a:bodyPr/>
                    <a:lstStyle/>
                    <a:p>
                      <a:r>
                        <a:rPr lang="en-US" dirty="0" smtClean="0"/>
                        <a:t>Guideline</a:t>
                      </a:r>
                      <a:r>
                        <a:rPr lang="en-US" baseline="0" dirty="0" smtClean="0"/>
                        <a:t> description:</a:t>
                      </a:r>
                    </a:p>
                    <a:p>
                      <a:r>
                        <a:rPr lang="en-US" baseline="0" dirty="0" smtClean="0"/>
                        <a:t>……………………………………………………………..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805264" y="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0648" y="179512"/>
          <a:ext cx="7920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864096"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8720" y="1043608"/>
          <a:ext cx="5832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08922"/>
                <a:gridCol w="1224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Gallery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49080" y="539552"/>
          <a:ext cx="257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9178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0648" y="8532440"/>
          <a:ext cx="6444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2048"/>
                <a:gridCol w="504056"/>
                <a:gridCol w="504056"/>
                <a:gridCol w="576064"/>
                <a:gridCol w="611562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smtClean="0"/>
                        <a:t>Copyright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Home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Sign</a:t>
                      </a:r>
                      <a:r>
                        <a:rPr lang="en-US" sz="800" baseline="0" dirty="0" smtClean="0"/>
                        <a:t> 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Reference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2656" y="1907704"/>
          <a:ext cx="1368152" cy="604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6048672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Welcome</a:t>
                      </a:r>
                      <a:r>
                        <a:rPr lang="en-US" baseline="0" dirty="0" smtClean="0"/>
                        <a:t> :</a:t>
                      </a:r>
                    </a:p>
                    <a:p>
                      <a:r>
                        <a:rPr lang="en-US" baseline="0" dirty="0" smtClean="0"/>
                        <a:t>Guide to sign in: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Sign in</a:t>
                      </a:r>
                    </a:p>
                    <a:p>
                      <a:endParaRPr lang="en-US" u="sng" baseline="0" dirty="0" smtClean="0"/>
                    </a:p>
                    <a:p>
                      <a:r>
                        <a:rPr lang="en-US" u="none" baseline="0" dirty="0" smtClean="0"/>
                        <a:t>Sign up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16832" y="2051720"/>
          <a:ext cx="4572000" cy="47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4764360"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 in::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16832" y="2771800"/>
          <a:ext cx="457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864"/>
                <a:gridCol w="3510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16832" y="4283968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2758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805264" y="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0648" y="179512"/>
          <a:ext cx="7920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864096"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8720" y="1043608"/>
          <a:ext cx="5832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08922"/>
                <a:gridCol w="1224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Gallery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49080" y="539552"/>
          <a:ext cx="257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9178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0648" y="8532440"/>
          <a:ext cx="6444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2048"/>
                <a:gridCol w="504056"/>
                <a:gridCol w="504056"/>
                <a:gridCol w="576064"/>
                <a:gridCol w="611562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smtClean="0"/>
                        <a:t>Copyright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Home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Sign</a:t>
                      </a:r>
                      <a:r>
                        <a:rPr lang="en-US" sz="800" baseline="0" dirty="0" smtClean="0"/>
                        <a:t> 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Reference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2656" y="1907704"/>
          <a:ext cx="1368152" cy="604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6048672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Welcome</a:t>
                      </a:r>
                      <a:r>
                        <a:rPr lang="en-US" baseline="0" dirty="0" smtClean="0"/>
                        <a:t> :</a:t>
                      </a:r>
                    </a:p>
                    <a:p>
                      <a:r>
                        <a:rPr lang="en-US" baseline="0" dirty="0" smtClean="0"/>
                        <a:t>Guide to sign in: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none" baseline="0" dirty="0" smtClean="0"/>
                        <a:t>Sign in</a:t>
                      </a:r>
                    </a:p>
                    <a:p>
                      <a:endParaRPr lang="en-US" u="sng" baseline="0" dirty="0" smtClean="0"/>
                    </a:p>
                    <a:p>
                      <a:r>
                        <a:rPr lang="en-US" u="sng" baseline="0" dirty="0" smtClean="0"/>
                        <a:t>Sign up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16832" y="2051720"/>
          <a:ext cx="4572000" cy="47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4764360"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 out: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16832" y="2771800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203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16832" y="4932040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2758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16832" y="4291960"/>
          <a:ext cx="4572000" cy="42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339752"/>
              </a:tblGrid>
              <a:tr h="424056">
                <a:tc>
                  <a:txBody>
                    <a:bodyPr/>
                    <a:lstStyle/>
                    <a:p>
                      <a:r>
                        <a:rPr lang="en-US" dirty="0" smtClean="0"/>
                        <a:t>Email /</a:t>
                      </a:r>
                      <a:r>
                        <a:rPr lang="en-US" baseline="0" dirty="0" smtClean="0"/>
                        <a:t> User Name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16832" y="3275856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203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81336" y="3769112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131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88840" y="5508104"/>
          <a:ext cx="442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33"/>
                <a:gridCol w="22660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89040" y="6228184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805264" y="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0648" y="179512"/>
          <a:ext cx="7920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864096"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8720" y="1043608"/>
          <a:ext cx="5832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08922"/>
                <a:gridCol w="1224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Gallery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49080" y="539552"/>
          <a:ext cx="257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9178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0648" y="8532440"/>
          <a:ext cx="6444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2048"/>
                <a:gridCol w="504056"/>
                <a:gridCol w="504056"/>
                <a:gridCol w="576064"/>
                <a:gridCol w="611562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smtClean="0"/>
                        <a:t>Copyright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Home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Sign</a:t>
                      </a:r>
                      <a:r>
                        <a:rPr lang="en-US" sz="800" baseline="0" dirty="0" smtClean="0"/>
                        <a:t> 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Reference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2656" y="1907704"/>
          <a:ext cx="1368152" cy="604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604867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Gallery Category:</a:t>
                      </a:r>
                    </a:p>
                    <a:p>
                      <a:endParaRPr lang="en-US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Sport.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 Celebration.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 Holidays.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Natural Photo.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 Family&amp; Friends.</a:t>
                      </a:r>
                    </a:p>
                    <a:p>
                      <a:pPr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53929" y="1979712"/>
          <a:ext cx="4896544" cy="568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/>
              </a:tblGrid>
              <a:tr h="37625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260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Pic’s</a:t>
                      </a:r>
                      <a:r>
                        <a:rPr lang="en-US" dirty="0" smtClean="0"/>
                        <a:t> description: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hevron 9"/>
          <p:cNvSpPr/>
          <p:nvPr/>
        </p:nvSpPr>
        <p:spPr>
          <a:xfrm>
            <a:off x="6165305" y="2843807"/>
            <a:ext cx="225128" cy="6320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10800000">
            <a:off x="2132856" y="2843808"/>
            <a:ext cx="225128" cy="6320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5144" y="2267744"/>
            <a:ext cx="1179441" cy="221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18703" y="2339751"/>
            <a:ext cx="1458369" cy="221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67751" y="2123727"/>
            <a:ext cx="1933457" cy="316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smtClean="0"/>
              <a:t>Recent </a:t>
            </a:r>
            <a:r>
              <a:rPr lang="en-US" dirty="0" err="1" smtClean="0"/>
              <a:t>Pics</a:t>
            </a:r>
            <a:r>
              <a:rPr lang="en-US" dirty="0" smtClean="0"/>
              <a:t> gallery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3660750" y="5336085"/>
            <a:ext cx="56282" cy="3160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3804766" y="5336085"/>
            <a:ext cx="56282" cy="31603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3948782" y="5336085"/>
            <a:ext cx="56282" cy="31603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4092798" y="5336085"/>
            <a:ext cx="56282" cy="31603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236814" y="5336085"/>
            <a:ext cx="56282" cy="31603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380830" y="5336085"/>
            <a:ext cx="56282" cy="31603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524846" y="5336085"/>
            <a:ext cx="56282" cy="31603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05264" y="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0648" y="179512"/>
          <a:ext cx="7920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864096"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8720" y="1043608"/>
          <a:ext cx="5832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08922"/>
                <a:gridCol w="1224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Gallery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49080" y="539552"/>
          <a:ext cx="257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9178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0648" y="8532440"/>
          <a:ext cx="6444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2048"/>
                <a:gridCol w="504056"/>
                <a:gridCol w="504056"/>
                <a:gridCol w="576064"/>
                <a:gridCol w="611562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smtClean="0"/>
                        <a:t>Copyright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Home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Sign</a:t>
                      </a:r>
                      <a:r>
                        <a:rPr lang="en-US" sz="800" baseline="0" dirty="0" smtClean="0"/>
                        <a:t> 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Reference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2656" y="1907704"/>
          <a:ext cx="1368152" cy="604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604867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FAQ Category:</a:t>
                      </a:r>
                    </a:p>
                    <a:p>
                      <a:endParaRPr lang="en-US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u="sng" baseline="0" dirty="0" smtClean="0"/>
                        <a:t>Upload </a:t>
                      </a:r>
                      <a:r>
                        <a:rPr lang="en-US" u="sng" baseline="0" dirty="0" err="1" smtClean="0"/>
                        <a:t>Pic</a:t>
                      </a:r>
                      <a:endParaRPr lang="en-US" u="sng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Pics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 Sign out.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 Sign in.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Search.</a:t>
                      </a:r>
                    </a:p>
                    <a:p>
                      <a:pPr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72816" y="1907704"/>
          <a:ext cx="4896544" cy="597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/>
              </a:tblGrid>
              <a:tr h="5976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*Upload </a:t>
                      </a:r>
                      <a:r>
                        <a:rPr lang="en-US" baseline="0" dirty="0" err="1" smtClean="0"/>
                        <a:t>Pic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Q1/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Q2/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Q3/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805264" y="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262</Words>
  <Application>Microsoft Office PowerPoint</Application>
  <PresentationFormat>On-screen Show (4:3)</PresentationFormat>
  <Paragraphs>162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Wael</dc:creator>
  <cp:lastModifiedBy>Wael</cp:lastModifiedBy>
  <cp:revision>15</cp:revision>
  <dcterms:created xsi:type="dcterms:W3CDTF">2011-08-31T15:43:29Z</dcterms:created>
  <dcterms:modified xsi:type="dcterms:W3CDTF">2011-09-04T18:34:17Z</dcterms:modified>
</cp:coreProperties>
</file>