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7" r:id="rId3"/>
    <p:sldId id="266" r:id="rId4"/>
    <p:sldId id="257" r:id="rId5"/>
    <p:sldId id="269" r:id="rId6"/>
    <p:sldId id="268" r:id="rId7"/>
    <p:sldId id="278" r:id="rId8"/>
    <p:sldId id="279" r:id="rId9"/>
    <p:sldId id="280" r:id="rId10"/>
    <p:sldId id="281" r:id="rId11"/>
    <p:sldId id="270" r:id="rId12"/>
    <p:sldId id="272" r:id="rId13"/>
    <p:sldId id="273" r:id="rId14"/>
    <p:sldId id="274" r:id="rId15"/>
    <p:sldId id="275" r:id="rId16"/>
    <p:sldId id="282" r:id="rId17"/>
    <p:sldId id="283" r:id="rId18"/>
    <p:sldId id="271" r:id="rId19"/>
    <p:sldId id="285" r:id="rId20"/>
    <p:sldId id="284" r:id="rId21"/>
    <p:sldId id="287" r:id="rId22"/>
    <p:sldId id="286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AE8098-6C5F-4F2F-8CAF-4F52788E6F84}" type="doc">
      <dgm:prSet loTypeId="urn:microsoft.com/office/officeart/2005/8/layout/hList6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00DE0C6-AE20-4FA6-8F93-BB1F9284A10B}">
      <dgm:prSet phldrT="[Text]"/>
      <dgm:spPr/>
      <dgm:t>
        <a:bodyPr/>
        <a:lstStyle/>
        <a:p>
          <a:pPr algn="ctr"/>
          <a:r>
            <a:rPr lang="en-IN" dirty="0"/>
            <a:t>PATIENT</a:t>
          </a:r>
        </a:p>
      </dgm:t>
    </dgm:pt>
    <dgm:pt modelId="{2B8A87AD-B7FD-47ED-B43A-7AF3C9DAF0A5}" type="parTrans" cxnId="{6FBA0048-EBFB-4687-9A81-CB8C09180A14}">
      <dgm:prSet/>
      <dgm:spPr/>
      <dgm:t>
        <a:bodyPr/>
        <a:lstStyle/>
        <a:p>
          <a:endParaRPr lang="en-IN"/>
        </a:p>
      </dgm:t>
    </dgm:pt>
    <dgm:pt modelId="{2595D6C2-125C-4F0E-9A9B-B5C08820A3B7}" type="sibTrans" cxnId="{6FBA0048-EBFB-4687-9A81-CB8C09180A14}">
      <dgm:prSet/>
      <dgm:spPr/>
      <dgm:t>
        <a:bodyPr/>
        <a:lstStyle/>
        <a:p>
          <a:endParaRPr lang="en-IN"/>
        </a:p>
      </dgm:t>
    </dgm:pt>
    <dgm:pt modelId="{D1859B9F-5E2D-4A3A-82F9-70FAA911CF68}">
      <dgm:prSet phldrT="[Text]"/>
      <dgm:spPr/>
      <dgm:t>
        <a:bodyPr/>
        <a:lstStyle/>
        <a:p>
          <a:pPr algn="l"/>
          <a:r>
            <a:rPr lang="en-IN" dirty="0"/>
            <a:t>In-patient fraud detection</a:t>
          </a:r>
        </a:p>
      </dgm:t>
    </dgm:pt>
    <dgm:pt modelId="{CB6007C8-06AE-4761-9DD9-7B65EEDC5F67}" type="parTrans" cxnId="{E45EFE7B-CBB1-4FF6-8E2B-96F75320AF65}">
      <dgm:prSet/>
      <dgm:spPr/>
      <dgm:t>
        <a:bodyPr/>
        <a:lstStyle/>
        <a:p>
          <a:endParaRPr lang="en-IN"/>
        </a:p>
      </dgm:t>
    </dgm:pt>
    <dgm:pt modelId="{E31DCE82-6EA8-447D-A38D-05E9B193E27F}" type="sibTrans" cxnId="{E45EFE7B-CBB1-4FF6-8E2B-96F75320AF65}">
      <dgm:prSet/>
      <dgm:spPr/>
      <dgm:t>
        <a:bodyPr/>
        <a:lstStyle/>
        <a:p>
          <a:endParaRPr lang="en-IN"/>
        </a:p>
      </dgm:t>
    </dgm:pt>
    <dgm:pt modelId="{413485BB-52AC-4F22-9598-88ADD770AE5D}">
      <dgm:prSet phldrT="[Text]"/>
      <dgm:spPr/>
      <dgm:t>
        <a:bodyPr/>
        <a:lstStyle/>
        <a:p>
          <a:pPr algn="ctr"/>
          <a:r>
            <a:rPr lang="en-IN" dirty="0"/>
            <a:t>HOSPITAL MANAGEMENT</a:t>
          </a:r>
        </a:p>
      </dgm:t>
    </dgm:pt>
    <dgm:pt modelId="{4EF5CD77-63A7-4B45-A9BB-75EC5ED8C9BD}" type="parTrans" cxnId="{73C31A60-269E-48EE-AE67-BFD2089A7724}">
      <dgm:prSet/>
      <dgm:spPr/>
      <dgm:t>
        <a:bodyPr/>
        <a:lstStyle/>
        <a:p>
          <a:endParaRPr lang="en-IN"/>
        </a:p>
      </dgm:t>
    </dgm:pt>
    <dgm:pt modelId="{6B80ADB3-4F84-4B8F-91B7-98501DF5A318}" type="sibTrans" cxnId="{73C31A60-269E-48EE-AE67-BFD2089A7724}">
      <dgm:prSet/>
      <dgm:spPr/>
      <dgm:t>
        <a:bodyPr/>
        <a:lstStyle/>
        <a:p>
          <a:endParaRPr lang="en-IN"/>
        </a:p>
      </dgm:t>
    </dgm:pt>
    <dgm:pt modelId="{4B84FE8D-1696-4292-8282-CA422BEAE4BD}">
      <dgm:prSet phldrT="[Text]"/>
      <dgm:spPr/>
      <dgm:t>
        <a:bodyPr/>
        <a:lstStyle/>
        <a:p>
          <a:pPr algn="l"/>
          <a:r>
            <a:rPr lang="en-IN" dirty="0"/>
            <a:t>Low crowd</a:t>
          </a:r>
        </a:p>
      </dgm:t>
    </dgm:pt>
    <dgm:pt modelId="{00EEE1CD-3983-48BB-93BA-A54CF62E0F6F}" type="parTrans" cxnId="{636CD954-2CD6-4AAF-BFA8-445590D9BA9C}">
      <dgm:prSet/>
      <dgm:spPr/>
      <dgm:t>
        <a:bodyPr/>
        <a:lstStyle/>
        <a:p>
          <a:endParaRPr lang="en-IN"/>
        </a:p>
      </dgm:t>
    </dgm:pt>
    <dgm:pt modelId="{FCF00413-554A-46B9-BAFE-697536AC9F3F}" type="sibTrans" cxnId="{636CD954-2CD6-4AAF-BFA8-445590D9BA9C}">
      <dgm:prSet/>
      <dgm:spPr/>
      <dgm:t>
        <a:bodyPr/>
        <a:lstStyle/>
        <a:p>
          <a:endParaRPr lang="en-IN"/>
        </a:p>
      </dgm:t>
    </dgm:pt>
    <dgm:pt modelId="{CCB339F6-E5AB-44E1-BF91-CAEC93EF263E}">
      <dgm:prSet phldrT="[Text]"/>
      <dgm:spPr/>
      <dgm:t>
        <a:bodyPr/>
        <a:lstStyle/>
        <a:p>
          <a:pPr algn="l"/>
          <a:r>
            <a:rPr lang="en-IN" dirty="0"/>
            <a:t>Bed scheduling</a:t>
          </a:r>
        </a:p>
      </dgm:t>
    </dgm:pt>
    <dgm:pt modelId="{6419611B-C117-4796-83D4-A76552A2205F}" type="parTrans" cxnId="{9B58CE34-BE25-40C4-A2C2-557F9D428308}">
      <dgm:prSet/>
      <dgm:spPr/>
      <dgm:t>
        <a:bodyPr/>
        <a:lstStyle/>
        <a:p>
          <a:endParaRPr lang="en-IN"/>
        </a:p>
      </dgm:t>
    </dgm:pt>
    <dgm:pt modelId="{05492425-9D0E-4E44-A78D-3F7F4936D86A}" type="sibTrans" cxnId="{9B58CE34-BE25-40C4-A2C2-557F9D428308}">
      <dgm:prSet/>
      <dgm:spPr/>
      <dgm:t>
        <a:bodyPr/>
        <a:lstStyle/>
        <a:p>
          <a:endParaRPr lang="en-IN"/>
        </a:p>
      </dgm:t>
    </dgm:pt>
    <dgm:pt modelId="{54BE40A2-1FD6-4986-AA82-C2E1E724F02B}">
      <dgm:prSet phldrT="[Text]"/>
      <dgm:spPr/>
      <dgm:t>
        <a:bodyPr/>
        <a:lstStyle/>
        <a:p>
          <a:pPr algn="ctr"/>
          <a:r>
            <a:rPr lang="en-IN" dirty="0"/>
            <a:t>INSURANCE COMPANIES</a:t>
          </a:r>
        </a:p>
      </dgm:t>
    </dgm:pt>
    <dgm:pt modelId="{E34189CF-022D-4414-854D-E988A7A17ACF}" type="parTrans" cxnId="{59B38CF0-809E-40BD-ADFB-D133CACA290A}">
      <dgm:prSet/>
      <dgm:spPr/>
      <dgm:t>
        <a:bodyPr/>
        <a:lstStyle/>
        <a:p>
          <a:endParaRPr lang="en-IN"/>
        </a:p>
      </dgm:t>
    </dgm:pt>
    <dgm:pt modelId="{CD161162-1E0A-447F-B12C-68A33EABF859}" type="sibTrans" cxnId="{59B38CF0-809E-40BD-ADFB-D133CACA290A}">
      <dgm:prSet/>
      <dgm:spPr/>
      <dgm:t>
        <a:bodyPr/>
        <a:lstStyle/>
        <a:p>
          <a:endParaRPr lang="en-IN"/>
        </a:p>
      </dgm:t>
    </dgm:pt>
    <dgm:pt modelId="{1EBFE635-FAEF-4AAE-AED3-48EB5C1B99F4}">
      <dgm:prSet phldrT="[Text]"/>
      <dgm:spPr/>
      <dgm:t>
        <a:bodyPr/>
        <a:lstStyle/>
        <a:p>
          <a:pPr algn="l"/>
          <a:r>
            <a:rPr lang="en-IN" dirty="0"/>
            <a:t>Client history</a:t>
          </a:r>
        </a:p>
      </dgm:t>
    </dgm:pt>
    <dgm:pt modelId="{4482ECF4-7157-4C9F-BB86-788C8074CCB2}" type="parTrans" cxnId="{25C52C58-9E5C-49F2-A69D-FED28085AE13}">
      <dgm:prSet/>
      <dgm:spPr/>
      <dgm:t>
        <a:bodyPr/>
        <a:lstStyle/>
        <a:p>
          <a:endParaRPr lang="en-IN"/>
        </a:p>
      </dgm:t>
    </dgm:pt>
    <dgm:pt modelId="{0F02A1AB-C7C0-421C-A251-81D7C86BA423}" type="sibTrans" cxnId="{25C52C58-9E5C-49F2-A69D-FED28085AE13}">
      <dgm:prSet/>
      <dgm:spPr/>
      <dgm:t>
        <a:bodyPr/>
        <a:lstStyle/>
        <a:p>
          <a:endParaRPr lang="en-IN"/>
        </a:p>
      </dgm:t>
    </dgm:pt>
    <dgm:pt modelId="{AFF77E35-2149-422F-827C-892190FD8BE8}">
      <dgm:prSet phldrT="[Text]"/>
      <dgm:spPr/>
      <dgm:t>
        <a:bodyPr/>
        <a:lstStyle/>
        <a:p>
          <a:pPr algn="l"/>
          <a:r>
            <a:rPr lang="en-IN" dirty="0"/>
            <a:t>Reliable records</a:t>
          </a:r>
        </a:p>
      </dgm:t>
    </dgm:pt>
    <dgm:pt modelId="{591CC9F5-F672-4E99-900F-930FC751C11A}" type="parTrans" cxnId="{5492696F-560D-43D9-B2CF-FEAFF3E9E7E4}">
      <dgm:prSet/>
      <dgm:spPr/>
      <dgm:t>
        <a:bodyPr/>
        <a:lstStyle/>
        <a:p>
          <a:endParaRPr lang="en-IN"/>
        </a:p>
      </dgm:t>
    </dgm:pt>
    <dgm:pt modelId="{D2CDA867-0346-4DD6-AB65-8D70E9D56981}" type="sibTrans" cxnId="{5492696F-560D-43D9-B2CF-FEAFF3E9E7E4}">
      <dgm:prSet/>
      <dgm:spPr/>
      <dgm:t>
        <a:bodyPr/>
        <a:lstStyle/>
        <a:p>
          <a:endParaRPr lang="en-IN"/>
        </a:p>
      </dgm:t>
    </dgm:pt>
    <dgm:pt modelId="{4E959ED8-D7AD-41AC-804E-D8BB9A04D6FD}">
      <dgm:prSet phldrT="[Text]"/>
      <dgm:spPr/>
      <dgm:t>
        <a:bodyPr/>
        <a:lstStyle/>
        <a:p>
          <a:pPr algn="ctr"/>
          <a:r>
            <a:rPr lang="en-IN" dirty="0"/>
            <a:t>DOCTORS</a:t>
          </a:r>
        </a:p>
      </dgm:t>
    </dgm:pt>
    <dgm:pt modelId="{FD1159C5-2753-42C5-9E71-FA574DD6ED9E}" type="parTrans" cxnId="{8F305E1B-C15D-4994-80E0-3E31082BB528}">
      <dgm:prSet/>
      <dgm:spPr/>
      <dgm:t>
        <a:bodyPr/>
        <a:lstStyle/>
        <a:p>
          <a:endParaRPr lang="en-IN"/>
        </a:p>
      </dgm:t>
    </dgm:pt>
    <dgm:pt modelId="{C8547CD4-3D00-44AF-BAA2-5125EB888307}" type="sibTrans" cxnId="{8F305E1B-C15D-4994-80E0-3E31082BB528}">
      <dgm:prSet/>
      <dgm:spPr/>
      <dgm:t>
        <a:bodyPr/>
        <a:lstStyle/>
        <a:p>
          <a:endParaRPr lang="en-IN"/>
        </a:p>
      </dgm:t>
    </dgm:pt>
    <dgm:pt modelId="{05A72C78-BE05-4C88-9FA3-0F67257D1BA6}">
      <dgm:prSet phldrT="[Text]"/>
      <dgm:spPr/>
      <dgm:t>
        <a:bodyPr/>
        <a:lstStyle/>
        <a:p>
          <a:pPr algn="l"/>
          <a:r>
            <a:rPr lang="en-IN" dirty="0"/>
            <a:t>Patient records history</a:t>
          </a:r>
        </a:p>
      </dgm:t>
    </dgm:pt>
    <dgm:pt modelId="{30C5EC75-0F56-4BA0-8731-3D691C828A36}" type="parTrans" cxnId="{CC8EC43D-0AAA-4DF3-82F9-EE1E439E8B8A}">
      <dgm:prSet/>
      <dgm:spPr/>
      <dgm:t>
        <a:bodyPr/>
        <a:lstStyle/>
        <a:p>
          <a:endParaRPr lang="en-IN"/>
        </a:p>
      </dgm:t>
    </dgm:pt>
    <dgm:pt modelId="{FD09B590-7E1F-4355-8209-4E5167C1F466}" type="sibTrans" cxnId="{CC8EC43D-0AAA-4DF3-82F9-EE1E439E8B8A}">
      <dgm:prSet/>
      <dgm:spPr/>
      <dgm:t>
        <a:bodyPr/>
        <a:lstStyle/>
        <a:p>
          <a:endParaRPr lang="en-IN"/>
        </a:p>
      </dgm:t>
    </dgm:pt>
    <dgm:pt modelId="{DD344D07-4B28-4ADB-8474-980B82D194CB}">
      <dgm:prSet phldrT="[Text]"/>
      <dgm:spPr/>
      <dgm:t>
        <a:bodyPr/>
        <a:lstStyle/>
        <a:p>
          <a:pPr algn="l"/>
          <a:endParaRPr lang="en-IN" dirty="0"/>
        </a:p>
      </dgm:t>
    </dgm:pt>
    <dgm:pt modelId="{48DB4B52-CD11-45E5-B078-A14B70727192}" type="parTrans" cxnId="{D50EB204-48EC-4755-B7E4-F4EDA346E90D}">
      <dgm:prSet/>
      <dgm:spPr/>
      <dgm:t>
        <a:bodyPr/>
        <a:lstStyle/>
        <a:p>
          <a:endParaRPr lang="en-IN"/>
        </a:p>
      </dgm:t>
    </dgm:pt>
    <dgm:pt modelId="{29CF369F-E9DB-4763-BE78-1ED91E3109D4}" type="sibTrans" cxnId="{D50EB204-48EC-4755-B7E4-F4EDA346E90D}">
      <dgm:prSet/>
      <dgm:spPr/>
      <dgm:t>
        <a:bodyPr/>
        <a:lstStyle/>
        <a:p>
          <a:endParaRPr lang="en-IN"/>
        </a:p>
      </dgm:t>
    </dgm:pt>
    <dgm:pt modelId="{130A31D6-D085-414E-98EE-5CF31C1D0B92}">
      <dgm:prSet phldrT="[Text]"/>
      <dgm:spPr/>
      <dgm:t>
        <a:bodyPr/>
        <a:lstStyle/>
        <a:p>
          <a:pPr algn="l"/>
          <a:r>
            <a:rPr lang="en-IN" dirty="0"/>
            <a:t>Helps in emergency </a:t>
          </a:r>
        </a:p>
      </dgm:t>
    </dgm:pt>
    <dgm:pt modelId="{E1D3B084-DDA0-4AC3-9370-9418029F5358}" type="parTrans" cxnId="{21E5998F-4D50-4276-8E67-B303B062C79C}">
      <dgm:prSet/>
      <dgm:spPr/>
      <dgm:t>
        <a:bodyPr/>
        <a:lstStyle/>
        <a:p>
          <a:endParaRPr lang="en-IN"/>
        </a:p>
      </dgm:t>
    </dgm:pt>
    <dgm:pt modelId="{0FAEDDE0-3E69-4ABA-B91B-71C5E8D5EF10}" type="sibTrans" cxnId="{21E5998F-4D50-4276-8E67-B303B062C79C}">
      <dgm:prSet/>
      <dgm:spPr/>
      <dgm:t>
        <a:bodyPr/>
        <a:lstStyle/>
        <a:p>
          <a:endParaRPr lang="en-IN"/>
        </a:p>
      </dgm:t>
    </dgm:pt>
    <dgm:pt modelId="{3399A075-DACD-4672-B8FD-1315EF7DACB1}">
      <dgm:prSet phldrT="[Text]"/>
      <dgm:spPr/>
      <dgm:t>
        <a:bodyPr/>
        <a:lstStyle/>
        <a:p>
          <a:pPr algn="l"/>
          <a:r>
            <a:rPr lang="en-IN" dirty="0"/>
            <a:t>Reliable and secure reports</a:t>
          </a:r>
        </a:p>
      </dgm:t>
    </dgm:pt>
    <dgm:pt modelId="{7E6F6B48-0D6A-456D-8861-82DE456AE91C}" type="parTrans" cxnId="{044857E6-3C0A-46F3-8982-6632469F6004}">
      <dgm:prSet/>
      <dgm:spPr/>
      <dgm:t>
        <a:bodyPr/>
        <a:lstStyle/>
        <a:p>
          <a:endParaRPr lang="en-IN"/>
        </a:p>
      </dgm:t>
    </dgm:pt>
    <dgm:pt modelId="{21796CC1-ED0D-42A1-ACCA-172888DB395C}" type="sibTrans" cxnId="{044857E6-3C0A-46F3-8982-6632469F6004}">
      <dgm:prSet/>
      <dgm:spPr/>
      <dgm:t>
        <a:bodyPr/>
        <a:lstStyle/>
        <a:p>
          <a:endParaRPr lang="en-IN"/>
        </a:p>
      </dgm:t>
    </dgm:pt>
    <dgm:pt modelId="{A0B19784-F621-4745-BBEA-AE99D915D5DF}">
      <dgm:prSet phldrT="[Text]"/>
      <dgm:spPr/>
      <dgm:t>
        <a:bodyPr/>
        <a:lstStyle/>
        <a:p>
          <a:pPr algn="l"/>
          <a:r>
            <a:rPr lang="en-IN" dirty="0"/>
            <a:t>Cost containment</a:t>
          </a:r>
        </a:p>
      </dgm:t>
    </dgm:pt>
    <dgm:pt modelId="{F1D3BEFE-7265-4DEF-A3C0-2354766334ED}" type="parTrans" cxnId="{F57CADAE-4AEC-488F-B7B6-A9AEBEF91E2B}">
      <dgm:prSet/>
      <dgm:spPr/>
      <dgm:t>
        <a:bodyPr/>
        <a:lstStyle/>
        <a:p>
          <a:endParaRPr lang="en-IN"/>
        </a:p>
      </dgm:t>
    </dgm:pt>
    <dgm:pt modelId="{8BC11ABE-5FEF-42F5-A0AA-D1830EF5A71F}" type="sibTrans" cxnId="{F57CADAE-4AEC-488F-B7B6-A9AEBEF91E2B}">
      <dgm:prSet/>
      <dgm:spPr/>
      <dgm:t>
        <a:bodyPr/>
        <a:lstStyle/>
        <a:p>
          <a:endParaRPr lang="en-IN"/>
        </a:p>
      </dgm:t>
    </dgm:pt>
    <dgm:pt modelId="{55539ECC-2904-480A-B9B5-065DD5F0636B}">
      <dgm:prSet phldrT="[Text]"/>
      <dgm:spPr/>
      <dgm:t>
        <a:bodyPr/>
        <a:lstStyle/>
        <a:p>
          <a:pPr algn="l"/>
          <a:r>
            <a:rPr lang="en-IN" dirty="0"/>
            <a:t>Better efficiency</a:t>
          </a:r>
        </a:p>
      </dgm:t>
    </dgm:pt>
    <dgm:pt modelId="{24898E6B-AE88-42FC-B69C-E8D082A664DE}" type="parTrans" cxnId="{61AA266C-91F9-4BFB-A68D-E3B9FD1E00AF}">
      <dgm:prSet/>
      <dgm:spPr/>
      <dgm:t>
        <a:bodyPr/>
        <a:lstStyle/>
        <a:p>
          <a:endParaRPr lang="en-IN"/>
        </a:p>
      </dgm:t>
    </dgm:pt>
    <dgm:pt modelId="{79279FB3-586D-4CBD-A431-CF88D3A38AD6}" type="sibTrans" cxnId="{61AA266C-91F9-4BFB-A68D-E3B9FD1E00AF}">
      <dgm:prSet/>
      <dgm:spPr/>
      <dgm:t>
        <a:bodyPr/>
        <a:lstStyle/>
        <a:p>
          <a:endParaRPr lang="en-IN"/>
        </a:p>
      </dgm:t>
    </dgm:pt>
    <dgm:pt modelId="{4C837EAD-13CC-4CF9-9C80-63CC75D7087D}">
      <dgm:prSet phldrT="[Text]"/>
      <dgm:spPr/>
      <dgm:t>
        <a:bodyPr/>
        <a:lstStyle/>
        <a:p>
          <a:pPr algn="l"/>
          <a:r>
            <a:rPr lang="en-IN" dirty="0"/>
            <a:t>Profit Increase</a:t>
          </a:r>
        </a:p>
      </dgm:t>
    </dgm:pt>
    <dgm:pt modelId="{E86CADC1-183A-4A46-8542-AF465B746BE5}" type="parTrans" cxnId="{2A7E98CB-8403-4383-A3BB-4B288F28462B}">
      <dgm:prSet/>
      <dgm:spPr/>
      <dgm:t>
        <a:bodyPr/>
        <a:lstStyle/>
        <a:p>
          <a:endParaRPr lang="en-IN"/>
        </a:p>
      </dgm:t>
    </dgm:pt>
    <dgm:pt modelId="{7DF28E2A-37C0-4DF5-AA38-1DF0B8B27C9B}" type="sibTrans" cxnId="{2A7E98CB-8403-4383-A3BB-4B288F28462B}">
      <dgm:prSet/>
      <dgm:spPr/>
      <dgm:t>
        <a:bodyPr/>
        <a:lstStyle/>
        <a:p>
          <a:endParaRPr lang="en-IN"/>
        </a:p>
      </dgm:t>
    </dgm:pt>
    <dgm:pt modelId="{5FE97A5F-3982-4FEF-825A-E8F23B272753}">
      <dgm:prSet phldrT="[Text]"/>
      <dgm:spPr/>
      <dgm:t>
        <a:bodyPr/>
        <a:lstStyle/>
        <a:p>
          <a:pPr algn="l"/>
          <a:r>
            <a:rPr lang="en-IN" dirty="0"/>
            <a:t>Fraud Detection</a:t>
          </a:r>
        </a:p>
      </dgm:t>
    </dgm:pt>
    <dgm:pt modelId="{DAB7AB01-83E8-43D0-B0E4-39D845145818}" type="parTrans" cxnId="{4938F143-3919-4FF5-9625-B9BC5A383305}">
      <dgm:prSet/>
      <dgm:spPr/>
      <dgm:t>
        <a:bodyPr/>
        <a:lstStyle/>
        <a:p>
          <a:endParaRPr lang="en-IN"/>
        </a:p>
      </dgm:t>
    </dgm:pt>
    <dgm:pt modelId="{C9662128-32AA-427E-9BD4-54536F91161B}" type="sibTrans" cxnId="{4938F143-3919-4FF5-9625-B9BC5A383305}">
      <dgm:prSet/>
      <dgm:spPr/>
      <dgm:t>
        <a:bodyPr/>
        <a:lstStyle/>
        <a:p>
          <a:endParaRPr lang="en-IN"/>
        </a:p>
      </dgm:t>
    </dgm:pt>
    <dgm:pt modelId="{8138BD1C-B70A-48B7-9AC4-A78C7CAE69B4}">
      <dgm:prSet phldrT="[Text]"/>
      <dgm:spPr/>
      <dgm:t>
        <a:bodyPr/>
        <a:lstStyle/>
        <a:p>
          <a:pPr algn="l"/>
          <a:r>
            <a:rPr lang="en-IN" dirty="0"/>
            <a:t>Trust</a:t>
          </a:r>
        </a:p>
      </dgm:t>
    </dgm:pt>
    <dgm:pt modelId="{7AF532A7-594B-44C2-9845-B28438D69986}" type="parTrans" cxnId="{2AB5DAD7-E27C-47A7-882D-E8EDC1597ECA}">
      <dgm:prSet/>
      <dgm:spPr/>
      <dgm:t>
        <a:bodyPr/>
        <a:lstStyle/>
        <a:p>
          <a:endParaRPr lang="en-IN"/>
        </a:p>
      </dgm:t>
    </dgm:pt>
    <dgm:pt modelId="{763E2F9A-A917-400A-A422-F2CCE1560F7D}" type="sibTrans" cxnId="{2AB5DAD7-E27C-47A7-882D-E8EDC1597ECA}">
      <dgm:prSet/>
      <dgm:spPr/>
      <dgm:t>
        <a:bodyPr/>
        <a:lstStyle/>
        <a:p>
          <a:endParaRPr lang="en-IN"/>
        </a:p>
      </dgm:t>
    </dgm:pt>
    <dgm:pt modelId="{A8120A81-6E00-46D0-9F5D-41C57133DA94}">
      <dgm:prSet phldrT="[Text]"/>
      <dgm:spPr/>
      <dgm:t>
        <a:bodyPr/>
        <a:lstStyle/>
        <a:p>
          <a:pPr algn="l"/>
          <a:r>
            <a:rPr lang="en-IN" dirty="0"/>
            <a:t>Transparency</a:t>
          </a:r>
        </a:p>
      </dgm:t>
    </dgm:pt>
    <dgm:pt modelId="{25032391-B394-434C-B7A7-CC75C6469455}" type="parTrans" cxnId="{E38E0A30-D36A-4B86-BE91-01C1345CCA71}">
      <dgm:prSet/>
      <dgm:spPr/>
      <dgm:t>
        <a:bodyPr/>
        <a:lstStyle/>
        <a:p>
          <a:endParaRPr lang="en-IN"/>
        </a:p>
      </dgm:t>
    </dgm:pt>
    <dgm:pt modelId="{54B3C7BA-7CFA-4BA3-9497-3AAE8D87DD55}" type="sibTrans" cxnId="{E38E0A30-D36A-4B86-BE91-01C1345CCA71}">
      <dgm:prSet/>
      <dgm:spPr/>
      <dgm:t>
        <a:bodyPr/>
        <a:lstStyle/>
        <a:p>
          <a:endParaRPr lang="en-IN"/>
        </a:p>
      </dgm:t>
    </dgm:pt>
    <dgm:pt modelId="{A8FEF72C-FF36-4BAC-81C3-C01D92D0CCA8}">
      <dgm:prSet phldrT="[Text]"/>
      <dgm:spPr/>
      <dgm:t>
        <a:bodyPr/>
        <a:lstStyle/>
        <a:p>
          <a:pPr algn="l"/>
          <a:r>
            <a:rPr lang="en-IN" dirty="0"/>
            <a:t>Customer tracking</a:t>
          </a:r>
        </a:p>
      </dgm:t>
    </dgm:pt>
    <dgm:pt modelId="{1702A4ED-7839-4887-A026-9A63107C08A7}" type="parTrans" cxnId="{99540ECD-F50D-4632-A884-21F6A6AF8867}">
      <dgm:prSet/>
      <dgm:spPr/>
      <dgm:t>
        <a:bodyPr/>
        <a:lstStyle/>
        <a:p>
          <a:endParaRPr lang="en-IN"/>
        </a:p>
      </dgm:t>
    </dgm:pt>
    <dgm:pt modelId="{074CC687-705C-4CEB-A459-054AB268586E}" type="sibTrans" cxnId="{99540ECD-F50D-4632-A884-21F6A6AF8867}">
      <dgm:prSet/>
      <dgm:spPr/>
      <dgm:t>
        <a:bodyPr/>
        <a:lstStyle/>
        <a:p>
          <a:endParaRPr lang="en-IN"/>
        </a:p>
      </dgm:t>
    </dgm:pt>
    <dgm:pt modelId="{05F7DCF8-F522-472C-B31B-E2B0E08B667F}">
      <dgm:prSet phldrT="[Text]"/>
      <dgm:spPr/>
      <dgm:t>
        <a:bodyPr/>
        <a:lstStyle/>
        <a:p>
          <a:pPr algn="l"/>
          <a:r>
            <a:rPr lang="en-IN" dirty="0"/>
            <a:t>Market strategy</a:t>
          </a:r>
        </a:p>
      </dgm:t>
    </dgm:pt>
    <dgm:pt modelId="{B4B1E603-4D2C-4F43-9C26-9854D2917211}" type="parTrans" cxnId="{F4379830-6900-4AC7-AC58-A3AE70E04B7B}">
      <dgm:prSet/>
      <dgm:spPr/>
      <dgm:t>
        <a:bodyPr/>
        <a:lstStyle/>
        <a:p>
          <a:endParaRPr lang="en-IN"/>
        </a:p>
      </dgm:t>
    </dgm:pt>
    <dgm:pt modelId="{DB6CDC3A-4CCD-47B3-A1A6-5BFAA6F4D615}" type="sibTrans" cxnId="{F4379830-6900-4AC7-AC58-A3AE70E04B7B}">
      <dgm:prSet/>
      <dgm:spPr/>
      <dgm:t>
        <a:bodyPr/>
        <a:lstStyle/>
        <a:p>
          <a:endParaRPr lang="en-IN"/>
        </a:p>
      </dgm:t>
    </dgm:pt>
    <dgm:pt modelId="{5FCDB0AC-8D09-452B-AC76-35DAC56E5E9C}" type="pres">
      <dgm:prSet presAssocID="{7BAE8098-6C5F-4F2F-8CAF-4F52788E6F84}" presName="Name0" presStyleCnt="0">
        <dgm:presLayoutVars>
          <dgm:dir/>
          <dgm:resizeHandles val="exact"/>
        </dgm:presLayoutVars>
      </dgm:prSet>
      <dgm:spPr/>
    </dgm:pt>
    <dgm:pt modelId="{A9361C3E-025B-4725-A4E5-4FCE6B08457B}" type="pres">
      <dgm:prSet presAssocID="{500DE0C6-AE20-4FA6-8F93-BB1F9284A10B}" presName="node" presStyleLbl="node1" presStyleIdx="0" presStyleCnt="4">
        <dgm:presLayoutVars>
          <dgm:bulletEnabled val="1"/>
        </dgm:presLayoutVars>
      </dgm:prSet>
      <dgm:spPr/>
    </dgm:pt>
    <dgm:pt modelId="{DAF08AC1-9A52-415B-BA60-622A65DF1AE4}" type="pres">
      <dgm:prSet presAssocID="{2595D6C2-125C-4F0E-9A9B-B5C08820A3B7}" presName="sibTrans" presStyleCnt="0"/>
      <dgm:spPr/>
    </dgm:pt>
    <dgm:pt modelId="{B722D12E-37B8-4513-8367-83A43B31D957}" type="pres">
      <dgm:prSet presAssocID="{413485BB-52AC-4F22-9598-88ADD770AE5D}" presName="node" presStyleLbl="node1" presStyleIdx="1" presStyleCnt="4">
        <dgm:presLayoutVars>
          <dgm:bulletEnabled val="1"/>
        </dgm:presLayoutVars>
      </dgm:prSet>
      <dgm:spPr/>
    </dgm:pt>
    <dgm:pt modelId="{BEF29197-FCC5-476E-A656-C924BAD58650}" type="pres">
      <dgm:prSet presAssocID="{6B80ADB3-4F84-4B8F-91B7-98501DF5A318}" presName="sibTrans" presStyleCnt="0"/>
      <dgm:spPr/>
    </dgm:pt>
    <dgm:pt modelId="{FB387B30-EC42-4D1D-9BDF-1CA58D214976}" type="pres">
      <dgm:prSet presAssocID="{54BE40A2-1FD6-4986-AA82-C2E1E724F02B}" presName="node" presStyleLbl="node1" presStyleIdx="2" presStyleCnt="4" custLinFactNeighborX="7756">
        <dgm:presLayoutVars>
          <dgm:bulletEnabled val="1"/>
        </dgm:presLayoutVars>
      </dgm:prSet>
      <dgm:spPr/>
    </dgm:pt>
    <dgm:pt modelId="{D66BBAAC-CF99-4C89-868D-AFAAB01864E1}" type="pres">
      <dgm:prSet presAssocID="{CD161162-1E0A-447F-B12C-68A33EABF859}" presName="sibTrans" presStyleCnt="0"/>
      <dgm:spPr/>
    </dgm:pt>
    <dgm:pt modelId="{38661AF3-FF11-4245-8F1A-FC28EB529DD6}" type="pres">
      <dgm:prSet presAssocID="{4E959ED8-D7AD-41AC-804E-D8BB9A04D6FD}" presName="node" presStyleLbl="node1" presStyleIdx="3" presStyleCnt="4">
        <dgm:presLayoutVars>
          <dgm:bulletEnabled val="1"/>
        </dgm:presLayoutVars>
      </dgm:prSet>
      <dgm:spPr/>
    </dgm:pt>
  </dgm:ptLst>
  <dgm:cxnLst>
    <dgm:cxn modelId="{904BE002-40C1-4BA5-A696-AFDDB49005D7}" type="presOf" srcId="{1EBFE635-FAEF-4AAE-AED3-48EB5C1B99F4}" destId="{FB387B30-EC42-4D1D-9BDF-1CA58D214976}" srcOrd="0" destOrd="1" presId="urn:microsoft.com/office/officeart/2005/8/layout/hList6"/>
    <dgm:cxn modelId="{D50EB204-48EC-4755-B7E4-F4EDA346E90D}" srcId="{500DE0C6-AE20-4FA6-8F93-BB1F9284A10B}" destId="{DD344D07-4B28-4ADB-8474-980B82D194CB}" srcOrd="3" destOrd="0" parTransId="{48DB4B52-CD11-45E5-B078-A14B70727192}" sibTransId="{29CF369F-E9DB-4763-BE78-1ED91E3109D4}"/>
    <dgm:cxn modelId="{8F305E1B-C15D-4994-80E0-3E31082BB528}" srcId="{7BAE8098-6C5F-4F2F-8CAF-4F52788E6F84}" destId="{4E959ED8-D7AD-41AC-804E-D8BB9A04D6FD}" srcOrd="3" destOrd="0" parTransId="{FD1159C5-2753-42C5-9E71-FA574DD6ED9E}" sibTransId="{C8547CD4-3D00-44AF-BAA2-5125EB888307}"/>
    <dgm:cxn modelId="{3B6FD529-4C11-441A-801F-53C98D0EFC75}" type="presOf" srcId="{DD344D07-4B28-4ADB-8474-980B82D194CB}" destId="{A9361C3E-025B-4725-A4E5-4FCE6B08457B}" srcOrd="0" destOrd="4" presId="urn:microsoft.com/office/officeart/2005/8/layout/hList6"/>
    <dgm:cxn modelId="{C71DE42B-479D-420C-A33B-8091B003DE09}" type="presOf" srcId="{4E959ED8-D7AD-41AC-804E-D8BB9A04D6FD}" destId="{38661AF3-FF11-4245-8F1A-FC28EB529DD6}" srcOrd="0" destOrd="0" presId="urn:microsoft.com/office/officeart/2005/8/layout/hList6"/>
    <dgm:cxn modelId="{1728A32D-1B46-42D4-A84E-0CB7886A5462}" type="presOf" srcId="{A8120A81-6E00-46D0-9F5D-41C57133DA94}" destId="{B722D12E-37B8-4513-8367-83A43B31D957}" srcOrd="0" destOrd="6" presId="urn:microsoft.com/office/officeart/2005/8/layout/hList6"/>
    <dgm:cxn modelId="{E38E0A30-D36A-4B86-BE91-01C1345CCA71}" srcId="{413485BB-52AC-4F22-9598-88ADD770AE5D}" destId="{A8120A81-6E00-46D0-9F5D-41C57133DA94}" srcOrd="5" destOrd="0" parTransId="{25032391-B394-434C-B7A7-CC75C6469455}" sibTransId="{54B3C7BA-7CFA-4BA3-9497-3AAE8D87DD55}"/>
    <dgm:cxn modelId="{F4379830-6900-4AC7-AC58-A3AE70E04B7B}" srcId="{54BE40A2-1FD6-4986-AA82-C2E1E724F02B}" destId="{05F7DCF8-F522-472C-B31B-E2B0E08B667F}" srcOrd="5" destOrd="0" parTransId="{B4B1E603-4D2C-4F43-9C26-9854D2917211}" sibTransId="{DB6CDC3A-4CCD-47B3-A1A6-5BFAA6F4D615}"/>
    <dgm:cxn modelId="{C1AAC531-B847-4587-83DE-84DEB13D752A}" type="presOf" srcId="{4B84FE8D-1696-4292-8282-CA422BEAE4BD}" destId="{B722D12E-37B8-4513-8367-83A43B31D957}" srcOrd="0" destOrd="1" presId="urn:microsoft.com/office/officeart/2005/8/layout/hList6"/>
    <dgm:cxn modelId="{9B58CE34-BE25-40C4-A2C2-557F9D428308}" srcId="{413485BB-52AC-4F22-9598-88ADD770AE5D}" destId="{CCB339F6-E5AB-44E1-BF91-CAEC93EF263E}" srcOrd="2" destOrd="0" parTransId="{6419611B-C117-4796-83D4-A76552A2205F}" sibTransId="{05492425-9D0E-4E44-A78D-3F7F4936D86A}"/>
    <dgm:cxn modelId="{A2E46E35-8DFC-427A-9EDC-C8C859D7095F}" type="presOf" srcId="{3399A075-DACD-4672-B8FD-1315EF7DACB1}" destId="{A9361C3E-025B-4725-A4E5-4FCE6B08457B}" srcOrd="0" destOrd="3" presId="urn:microsoft.com/office/officeart/2005/8/layout/hList6"/>
    <dgm:cxn modelId="{79A57D36-8EB8-41B1-B120-B3DC0425D20D}" type="presOf" srcId="{413485BB-52AC-4F22-9598-88ADD770AE5D}" destId="{B722D12E-37B8-4513-8367-83A43B31D957}" srcOrd="0" destOrd="0" presId="urn:microsoft.com/office/officeart/2005/8/layout/hList6"/>
    <dgm:cxn modelId="{CC8EC43D-0AAA-4DF3-82F9-EE1E439E8B8A}" srcId="{4E959ED8-D7AD-41AC-804E-D8BB9A04D6FD}" destId="{05A72C78-BE05-4C88-9FA3-0F67257D1BA6}" srcOrd="0" destOrd="0" parTransId="{30C5EC75-0F56-4BA0-8731-3D691C828A36}" sibTransId="{FD09B590-7E1F-4355-8209-4E5167C1F466}"/>
    <dgm:cxn modelId="{F65AB65E-1ABD-40E0-8DD0-3AE31DDB11BB}" type="presOf" srcId="{4C837EAD-13CC-4CF9-9C80-63CC75D7087D}" destId="{FB387B30-EC42-4D1D-9BDF-1CA58D214976}" srcOrd="0" destOrd="3" presId="urn:microsoft.com/office/officeart/2005/8/layout/hList6"/>
    <dgm:cxn modelId="{73C31A60-269E-48EE-AE67-BFD2089A7724}" srcId="{7BAE8098-6C5F-4F2F-8CAF-4F52788E6F84}" destId="{413485BB-52AC-4F22-9598-88ADD770AE5D}" srcOrd="1" destOrd="0" parTransId="{4EF5CD77-63A7-4B45-A9BB-75EC5ED8C9BD}" sibTransId="{6B80ADB3-4F84-4B8F-91B7-98501DF5A318}"/>
    <dgm:cxn modelId="{4938F143-3919-4FF5-9625-B9BC5A383305}" srcId="{54BE40A2-1FD6-4986-AA82-C2E1E724F02B}" destId="{5FE97A5F-3982-4FEF-825A-E8F23B272753}" srcOrd="3" destOrd="0" parTransId="{DAB7AB01-83E8-43D0-B0E4-39D845145818}" sibTransId="{C9662128-32AA-427E-9BD4-54536F91161B}"/>
    <dgm:cxn modelId="{23934264-10B0-4D87-BFCF-88A94C9F9084}" type="presOf" srcId="{55539ECC-2904-480A-B9B5-065DD5F0636B}" destId="{B722D12E-37B8-4513-8367-83A43B31D957}" srcOrd="0" destOrd="4" presId="urn:microsoft.com/office/officeart/2005/8/layout/hList6"/>
    <dgm:cxn modelId="{6FBA0048-EBFB-4687-9A81-CB8C09180A14}" srcId="{7BAE8098-6C5F-4F2F-8CAF-4F52788E6F84}" destId="{500DE0C6-AE20-4FA6-8F93-BB1F9284A10B}" srcOrd="0" destOrd="0" parTransId="{2B8A87AD-B7FD-47ED-B43A-7AF3C9DAF0A5}" sibTransId="{2595D6C2-125C-4F0E-9A9B-B5C08820A3B7}"/>
    <dgm:cxn modelId="{48401449-87DC-4CB6-B5DC-1FC053A4CE93}" type="presOf" srcId="{54BE40A2-1FD6-4986-AA82-C2E1E724F02B}" destId="{FB387B30-EC42-4D1D-9BDF-1CA58D214976}" srcOrd="0" destOrd="0" presId="urn:microsoft.com/office/officeart/2005/8/layout/hList6"/>
    <dgm:cxn modelId="{61AA266C-91F9-4BFB-A68D-E3B9FD1E00AF}" srcId="{413485BB-52AC-4F22-9598-88ADD770AE5D}" destId="{55539ECC-2904-480A-B9B5-065DD5F0636B}" srcOrd="3" destOrd="0" parTransId="{24898E6B-AE88-42FC-B69C-E8D082A664DE}" sibTransId="{79279FB3-586D-4CBD-A431-CF88D3A38AD6}"/>
    <dgm:cxn modelId="{5492696F-560D-43D9-B2CF-FEAFF3E9E7E4}" srcId="{54BE40A2-1FD6-4986-AA82-C2E1E724F02B}" destId="{AFF77E35-2149-422F-827C-892190FD8BE8}" srcOrd="1" destOrd="0" parTransId="{591CC9F5-F672-4E99-900F-930FC751C11A}" sibTransId="{D2CDA867-0346-4DD6-AB65-8D70E9D56981}"/>
    <dgm:cxn modelId="{EDD2F170-FC67-4E9E-B05D-09506B4D28E2}" type="presOf" srcId="{500DE0C6-AE20-4FA6-8F93-BB1F9284A10B}" destId="{A9361C3E-025B-4725-A4E5-4FCE6B08457B}" srcOrd="0" destOrd="0" presId="urn:microsoft.com/office/officeart/2005/8/layout/hList6"/>
    <dgm:cxn modelId="{4CA5ED53-1F9D-4847-834B-87436117B03F}" type="presOf" srcId="{7BAE8098-6C5F-4F2F-8CAF-4F52788E6F84}" destId="{5FCDB0AC-8D09-452B-AC76-35DAC56E5E9C}" srcOrd="0" destOrd="0" presId="urn:microsoft.com/office/officeart/2005/8/layout/hList6"/>
    <dgm:cxn modelId="{636CD954-2CD6-4AAF-BFA8-445590D9BA9C}" srcId="{413485BB-52AC-4F22-9598-88ADD770AE5D}" destId="{4B84FE8D-1696-4292-8282-CA422BEAE4BD}" srcOrd="0" destOrd="0" parTransId="{00EEE1CD-3983-48BB-93BA-A54CF62E0F6F}" sibTransId="{FCF00413-554A-46B9-BAFE-697536AC9F3F}"/>
    <dgm:cxn modelId="{25C52C58-9E5C-49F2-A69D-FED28085AE13}" srcId="{54BE40A2-1FD6-4986-AA82-C2E1E724F02B}" destId="{1EBFE635-FAEF-4AAE-AED3-48EB5C1B99F4}" srcOrd="0" destOrd="0" parTransId="{4482ECF4-7157-4C9F-BB86-788C8074CCB2}" sibTransId="{0F02A1AB-C7C0-421C-A251-81D7C86BA423}"/>
    <dgm:cxn modelId="{7B381E59-A0A5-4C47-8983-7CABFF89AD9E}" type="presOf" srcId="{130A31D6-D085-414E-98EE-5CF31C1D0B92}" destId="{A9361C3E-025B-4725-A4E5-4FCE6B08457B}" srcOrd="0" destOrd="2" presId="urn:microsoft.com/office/officeart/2005/8/layout/hList6"/>
    <dgm:cxn modelId="{E45EFE7B-CBB1-4FF6-8E2B-96F75320AF65}" srcId="{500DE0C6-AE20-4FA6-8F93-BB1F9284A10B}" destId="{D1859B9F-5E2D-4A3A-82F9-70FAA911CF68}" srcOrd="0" destOrd="0" parTransId="{CB6007C8-06AE-4761-9DD9-7B65EEDC5F67}" sibTransId="{E31DCE82-6EA8-447D-A38D-05E9B193E27F}"/>
    <dgm:cxn modelId="{DFC8507E-E1FD-4492-B867-76C171E42A15}" type="presOf" srcId="{5FE97A5F-3982-4FEF-825A-E8F23B272753}" destId="{FB387B30-EC42-4D1D-9BDF-1CA58D214976}" srcOrd="0" destOrd="4" presId="urn:microsoft.com/office/officeart/2005/8/layout/hList6"/>
    <dgm:cxn modelId="{21E5998F-4D50-4276-8E67-B303B062C79C}" srcId="{500DE0C6-AE20-4FA6-8F93-BB1F9284A10B}" destId="{130A31D6-D085-414E-98EE-5CF31C1D0B92}" srcOrd="1" destOrd="0" parTransId="{E1D3B084-DDA0-4AC3-9370-9418029F5358}" sibTransId="{0FAEDDE0-3E69-4ABA-B91B-71C5E8D5EF10}"/>
    <dgm:cxn modelId="{A1201990-3BE7-4956-A725-F7E0470953CA}" type="presOf" srcId="{05A72C78-BE05-4C88-9FA3-0F67257D1BA6}" destId="{38661AF3-FF11-4245-8F1A-FC28EB529DD6}" srcOrd="0" destOrd="1" presId="urn:microsoft.com/office/officeart/2005/8/layout/hList6"/>
    <dgm:cxn modelId="{95FD1097-B5DD-4878-A2E9-4F8FBC32ED8E}" type="presOf" srcId="{05F7DCF8-F522-472C-B31B-E2B0E08B667F}" destId="{FB387B30-EC42-4D1D-9BDF-1CA58D214976}" srcOrd="0" destOrd="6" presId="urn:microsoft.com/office/officeart/2005/8/layout/hList6"/>
    <dgm:cxn modelId="{F57CADAE-4AEC-488F-B7B6-A9AEBEF91E2B}" srcId="{413485BB-52AC-4F22-9598-88ADD770AE5D}" destId="{A0B19784-F621-4745-BBEA-AE99D915D5DF}" srcOrd="1" destOrd="0" parTransId="{F1D3BEFE-7265-4DEF-A3C0-2354766334ED}" sibTransId="{8BC11ABE-5FEF-42F5-A0AA-D1830EF5A71F}"/>
    <dgm:cxn modelId="{EB4C65B4-BE72-4A5C-AC03-9686FA82ACE6}" type="presOf" srcId="{D1859B9F-5E2D-4A3A-82F9-70FAA911CF68}" destId="{A9361C3E-025B-4725-A4E5-4FCE6B08457B}" srcOrd="0" destOrd="1" presId="urn:microsoft.com/office/officeart/2005/8/layout/hList6"/>
    <dgm:cxn modelId="{020431B7-3100-40AE-B3A6-3E3BA64A12D4}" type="presOf" srcId="{A8FEF72C-FF36-4BAC-81C3-C01D92D0CCA8}" destId="{FB387B30-EC42-4D1D-9BDF-1CA58D214976}" srcOrd="0" destOrd="5" presId="urn:microsoft.com/office/officeart/2005/8/layout/hList6"/>
    <dgm:cxn modelId="{2A7E98CB-8403-4383-A3BB-4B288F28462B}" srcId="{54BE40A2-1FD6-4986-AA82-C2E1E724F02B}" destId="{4C837EAD-13CC-4CF9-9C80-63CC75D7087D}" srcOrd="2" destOrd="0" parTransId="{E86CADC1-183A-4A46-8542-AF465B746BE5}" sibTransId="{7DF28E2A-37C0-4DF5-AA38-1DF0B8B27C9B}"/>
    <dgm:cxn modelId="{99540ECD-F50D-4632-A884-21F6A6AF8867}" srcId="{54BE40A2-1FD6-4986-AA82-C2E1E724F02B}" destId="{A8FEF72C-FF36-4BAC-81C3-C01D92D0CCA8}" srcOrd="4" destOrd="0" parTransId="{1702A4ED-7839-4887-A026-9A63107C08A7}" sibTransId="{074CC687-705C-4CEB-A459-054AB268586E}"/>
    <dgm:cxn modelId="{67A8B9CE-E2C1-465C-95C0-15CC3116D71E}" type="presOf" srcId="{A0B19784-F621-4745-BBEA-AE99D915D5DF}" destId="{B722D12E-37B8-4513-8367-83A43B31D957}" srcOrd="0" destOrd="2" presId="urn:microsoft.com/office/officeart/2005/8/layout/hList6"/>
    <dgm:cxn modelId="{7DC71BD2-AC2A-4529-BBA7-DAC03DA80531}" type="presOf" srcId="{CCB339F6-E5AB-44E1-BF91-CAEC93EF263E}" destId="{B722D12E-37B8-4513-8367-83A43B31D957}" srcOrd="0" destOrd="3" presId="urn:microsoft.com/office/officeart/2005/8/layout/hList6"/>
    <dgm:cxn modelId="{14E045D4-18C4-4EB7-A35A-03B5B5D94B03}" type="presOf" srcId="{8138BD1C-B70A-48B7-9AC4-A78C7CAE69B4}" destId="{B722D12E-37B8-4513-8367-83A43B31D957}" srcOrd="0" destOrd="5" presId="urn:microsoft.com/office/officeart/2005/8/layout/hList6"/>
    <dgm:cxn modelId="{2AB5DAD7-E27C-47A7-882D-E8EDC1597ECA}" srcId="{413485BB-52AC-4F22-9598-88ADD770AE5D}" destId="{8138BD1C-B70A-48B7-9AC4-A78C7CAE69B4}" srcOrd="4" destOrd="0" parTransId="{7AF532A7-594B-44C2-9845-B28438D69986}" sibTransId="{763E2F9A-A917-400A-A422-F2CCE1560F7D}"/>
    <dgm:cxn modelId="{044857E6-3C0A-46F3-8982-6632469F6004}" srcId="{500DE0C6-AE20-4FA6-8F93-BB1F9284A10B}" destId="{3399A075-DACD-4672-B8FD-1315EF7DACB1}" srcOrd="2" destOrd="0" parTransId="{7E6F6B48-0D6A-456D-8861-82DE456AE91C}" sibTransId="{21796CC1-ED0D-42A1-ACCA-172888DB395C}"/>
    <dgm:cxn modelId="{59B38CF0-809E-40BD-ADFB-D133CACA290A}" srcId="{7BAE8098-6C5F-4F2F-8CAF-4F52788E6F84}" destId="{54BE40A2-1FD6-4986-AA82-C2E1E724F02B}" srcOrd="2" destOrd="0" parTransId="{E34189CF-022D-4414-854D-E988A7A17ACF}" sibTransId="{CD161162-1E0A-447F-B12C-68A33EABF859}"/>
    <dgm:cxn modelId="{DAFA8DF9-124F-42C2-B9D7-E6A01DDA5EC5}" type="presOf" srcId="{AFF77E35-2149-422F-827C-892190FD8BE8}" destId="{FB387B30-EC42-4D1D-9BDF-1CA58D214976}" srcOrd="0" destOrd="2" presId="urn:microsoft.com/office/officeart/2005/8/layout/hList6"/>
    <dgm:cxn modelId="{533D125C-D1A3-46D6-83C5-A87919CF51DF}" type="presParOf" srcId="{5FCDB0AC-8D09-452B-AC76-35DAC56E5E9C}" destId="{A9361C3E-025B-4725-A4E5-4FCE6B08457B}" srcOrd="0" destOrd="0" presId="urn:microsoft.com/office/officeart/2005/8/layout/hList6"/>
    <dgm:cxn modelId="{0466ECF7-E438-4482-B8EC-9F8D6AA8ECD5}" type="presParOf" srcId="{5FCDB0AC-8D09-452B-AC76-35DAC56E5E9C}" destId="{DAF08AC1-9A52-415B-BA60-622A65DF1AE4}" srcOrd="1" destOrd="0" presId="urn:microsoft.com/office/officeart/2005/8/layout/hList6"/>
    <dgm:cxn modelId="{AC35947C-9566-42ED-A853-257E7CB13C1F}" type="presParOf" srcId="{5FCDB0AC-8D09-452B-AC76-35DAC56E5E9C}" destId="{B722D12E-37B8-4513-8367-83A43B31D957}" srcOrd="2" destOrd="0" presId="urn:microsoft.com/office/officeart/2005/8/layout/hList6"/>
    <dgm:cxn modelId="{B4CBDC68-6A6E-450F-B828-1C92F383A9FD}" type="presParOf" srcId="{5FCDB0AC-8D09-452B-AC76-35DAC56E5E9C}" destId="{BEF29197-FCC5-476E-A656-C924BAD58650}" srcOrd="3" destOrd="0" presId="urn:microsoft.com/office/officeart/2005/8/layout/hList6"/>
    <dgm:cxn modelId="{D8F37436-C75F-463F-86D8-80FCF014B447}" type="presParOf" srcId="{5FCDB0AC-8D09-452B-AC76-35DAC56E5E9C}" destId="{FB387B30-EC42-4D1D-9BDF-1CA58D214976}" srcOrd="4" destOrd="0" presId="urn:microsoft.com/office/officeart/2005/8/layout/hList6"/>
    <dgm:cxn modelId="{F1E2E2AC-500D-4966-BE2E-6D9CA9F301AA}" type="presParOf" srcId="{5FCDB0AC-8D09-452B-AC76-35DAC56E5E9C}" destId="{D66BBAAC-CF99-4C89-868D-AFAAB01864E1}" srcOrd="5" destOrd="0" presId="urn:microsoft.com/office/officeart/2005/8/layout/hList6"/>
    <dgm:cxn modelId="{21851081-8B6F-4DE6-8EA0-1FDC3DBF6B21}" type="presParOf" srcId="{5FCDB0AC-8D09-452B-AC76-35DAC56E5E9C}" destId="{38661AF3-FF11-4245-8F1A-FC28EB529DD6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61C3E-025B-4725-A4E5-4FCE6B08457B}">
      <dsp:nvSpPr>
        <dsp:cNvPr id="0" name=""/>
        <dsp:cNvSpPr/>
      </dsp:nvSpPr>
      <dsp:spPr>
        <a:xfrm rot="16200000">
          <a:off x="-980823" y="983103"/>
          <a:ext cx="4203516" cy="2237309"/>
        </a:xfrm>
        <a:prstGeom prst="flowChartManualOperati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50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PATIENT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In-patient fraud detection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Helps in emergency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Reliable and secure reports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 dirty="0"/>
        </a:p>
      </dsp:txBody>
      <dsp:txXfrm rot="5400000">
        <a:off x="2280" y="840703"/>
        <a:ext cx="2237309" cy="2522110"/>
      </dsp:txXfrm>
    </dsp:sp>
    <dsp:sp modelId="{B722D12E-37B8-4513-8367-83A43B31D957}">
      <dsp:nvSpPr>
        <dsp:cNvPr id="0" name=""/>
        <dsp:cNvSpPr/>
      </dsp:nvSpPr>
      <dsp:spPr>
        <a:xfrm rot="16200000">
          <a:off x="1424284" y="983103"/>
          <a:ext cx="4203516" cy="2237309"/>
        </a:xfrm>
        <a:prstGeom prst="flowChartManualOperation">
          <a:avLst/>
        </a:prstGeom>
        <a:gradFill rotWithShape="0">
          <a:gsLst>
            <a:gs pos="0">
              <a:schemeClr val="accent2">
                <a:hueOff val="13013"/>
                <a:satOff val="-8959"/>
                <a:lumOff val="-2288"/>
                <a:alphaOff val="0"/>
                <a:shade val="85000"/>
                <a:satMod val="130000"/>
              </a:schemeClr>
            </a:gs>
            <a:gs pos="34000">
              <a:schemeClr val="accent2">
                <a:hueOff val="13013"/>
                <a:satOff val="-8959"/>
                <a:lumOff val="-2288"/>
                <a:alphaOff val="0"/>
                <a:shade val="87000"/>
                <a:satMod val="125000"/>
              </a:schemeClr>
            </a:gs>
            <a:gs pos="70000">
              <a:schemeClr val="accent2">
                <a:hueOff val="13013"/>
                <a:satOff val="-8959"/>
                <a:lumOff val="-22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3013"/>
                <a:satOff val="-8959"/>
                <a:lumOff val="-22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50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HOSPITAL MANAGEMENT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Low crowd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Cost containment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Bed scheduling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Better efficiency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Trust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Transparency</a:t>
          </a:r>
        </a:p>
      </dsp:txBody>
      <dsp:txXfrm rot="5400000">
        <a:off x="2407387" y="840703"/>
        <a:ext cx="2237309" cy="2522110"/>
      </dsp:txXfrm>
    </dsp:sp>
    <dsp:sp modelId="{FB387B30-EC42-4D1D-9BDF-1CA58D214976}">
      <dsp:nvSpPr>
        <dsp:cNvPr id="0" name=""/>
        <dsp:cNvSpPr/>
      </dsp:nvSpPr>
      <dsp:spPr>
        <a:xfrm rot="16200000">
          <a:off x="3842406" y="983103"/>
          <a:ext cx="4203516" cy="2237309"/>
        </a:xfrm>
        <a:prstGeom prst="flowChartManualOperation">
          <a:avLst/>
        </a:prstGeom>
        <a:gradFill rotWithShape="0">
          <a:gsLst>
            <a:gs pos="0">
              <a:schemeClr val="accent2">
                <a:hueOff val="26025"/>
                <a:satOff val="-17917"/>
                <a:lumOff val="-4575"/>
                <a:alphaOff val="0"/>
                <a:shade val="85000"/>
                <a:satMod val="130000"/>
              </a:schemeClr>
            </a:gs>
            <a:gs pos="34000">
              <a:schemeClr val="accent2">
                <a:hueOff val="26025"/>
                <a:satOff val="-17917"/>
                <a:lumOff val="-4575"/>
                <a:alphaOff val="0"/>
                <a:shade val="87000"/>
                <a:satMod val="125000"/>
              </a:schemeClr>
            </a:gs>
            <a:gs pos="70000">
              <a:schemeClr val="accent2">
                <a:hueOff val="26025"/>
                <a:satOff val="-17917"/>
                <a:lumOff val="-457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6025"/>
                <a:satOff val="-17917"/>
                <a:lumOff val="-457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50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INSURANCE COMPANIES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Client history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Reliable records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Profit Increase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Fraud Detection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Customer tracking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Market strategy</a:t>
          </a:r>
        </a:p>
      </dsp:txBody>
      <dsp:txXfrm rot="5400000">
        <a:off x="4825509" y="840703"/>
        <a:ext cx="2237309" cy="2522110"/>
      </dsp:txXfrm>
    </dsp:sp>
    <dsp:sp modelId="{38661AF3-FF11-4245-8F1A-FC28EB529DD6}">
      <dsp:nvSpPr>
        <dsp:cNvPr id="0" name=""/>
        <dsp:cNvSpPr/>
      </dsp:nvSpPr>
      <dsp:spPr>
        <a:xfrm rot="16200000">
          <a:off x="6234500" y="983103"/>
          <a:ext cx="4203516" cy="2237309"/>
        </a:xfrm>
        <a:prstGeom prst="flowChartManualOperation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50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DOCTORS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Patient records history</a:t>
          </a:r>
        </a:p>
      </dsp:txBody>
      <dsp:txXfrm rot="5400000">
        <a:off x="7217603" y="840703"/>
        <a:ext cx="2237309" cy="2522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90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2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7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8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2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3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6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4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8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5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7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54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8276-EBFA-46EA-A566-0959BBDC6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6263" y="1608026"/>
            <a:ext cx="3939474" cy="1458004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RAPHAEL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0361C-BE2D-48FA-837F-B0FDA525E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630" y="4890304"/>
            <a:ext cx="3197352" cy="897260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TEAM NAME : 404</a:t>
            </a:r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TEAM ID       : 053</a:t>
            </a:r>
          </a:p>
          <a:p>
            <a:pPr>
              <a:buClrTx/>
            </a:pP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6" name="Picture 2" descr="Image result for hospital logo">
            <a:extLst>
              <a:ext uri="{FF2B5EF4-FFF2-40B4-BE49-F238E27FC236}">
                <a16:creationId xmlns:a16="http://schemas.microsoft.com/office/drawing/2014/main" id="{DAA648B3-CCD1-43D6-AC1D-84AA9943F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607" y="207136"/>
            <a:ext cx="970202" cy="97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F03969-D37E-46AF-B655-F2770B5C4493}"/>
              </a:ext>
            </a:extLst>
          </p:cNvPr>
          <p:cNvSpPr/>
          <p:nvPr/>
        </p:nvSpPr>
        <p:spPr>
          <a:xfrm>
            <a:off x="1449196" y="3412435"/>
            <a:ext cx="92936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SMART PATIENT RECORD TRACKING VIA BLOCKCHAIN AND HOSPITAL STAY PREDICTION</a:t>
            </a:r>
          </a:p>
        </p:txBody>
      </p:sp>
      <p:pic>
        <p:nvPicPr>
          <p:cNvPr id="6" name="Google Shape;100;p25">
            <a:extLst>
              <a:ext uri="{FF2B5EF4-FFF2-40B4-BE49-F238E27FC236}">
                <a16:creationId xmlns:a16="http://schemas.microsoft.com/office/drawing/2014/main" id="{829D0279-62AF-44A1-8C67-CF593393574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1124" y="370397"/>
            <a:ext cx="2270237" cy="64367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BF4E71-2AB5-4F3C-99F8-71DB9627038B}"/>
              </a:ext>
            </a:extLst>
          </p:cNvPr>
          <p:cNvSpPr/>
          <p:nvPr/>
        </p:nvSpPr>
        <p:spPr>
          <a:xfrm>
            <a:off x="8335618" y="4554104"/>
            <a:ext cx="28326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Inderdeep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Singh</a:t>
            </a:r>
          </a:p>
          <a:p>
            <a:pPr>
              <a:buClrTx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Abhishek Pathak </a:t>
            </a:r>
          </a:p>
          <a:p>
            <a:pPr>
              <a:buClrTx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Karan Singh</a:t>
            </a:r>
          </a:p>
          <a:p>
            <a:pPr>
              <a:buClrTx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Mudit Sharma</a:t>
            </a:r>
          </a:p>
        </p:txBody>
      </p:sp>
      <p:pic>
        <p:nvPicPr>
          <p:cNvPr id="8" name="Google Shape;113;p27">
            <a:extLst>
              <a:ext uri="{FF2B5EF4-FFF2-40B4-BE49-F238E27FC236}">
                <a16:creationId xmlns:a16="http://schemas.microsoft.com/office/drawing/2014/main" id="{63A403E5-C82A-4D6E-8AEF-32F5E79DEC6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4191" y="207136"/>
            <a:ext cx="970202" cy="82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874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C297A8-5282-440F-8B93-25CC711F8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73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89679E-D705-40CF-8E22-D711AA7B2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3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2B5E18-E670-43C6-B0F9-90EDBBD78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8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B70881-972E-475D-A620-E96402C09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2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7697EB-FF5E-42E8-B5B9-39A2C8AC1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1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2880FF-7721-4D73-B6B0-6DB3D523E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68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5ECA28-1A04-4956-A9B4-A2127976D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47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29FAD1-DDB0-45EB-8FFE-202083431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C2ED16-6573-4289-B28A-A5DBA7D29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87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08E37F-50FB-4AF1-8AEA-849A220AC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D997-DB3E-4C19-A4E8-21E5DF36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a typeface="Lato"/>
                <a:cs typeface="Lato"/>
                <a:sym typeface="Lato"/>
              </a:rPr>
              <a:t>PROBLEM STATEMENT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A0D76-5987-480E-9E7C-515F68C75EC7}"/>
              </a:ext>
            </a:extLst>
          </p:cNvPr>
          <p:cNvSpPr/>
          <p:nvPr/>
        </p:nvSpPr>
        <p:spPr>
          <a:xfrm>
            <a:off x="1097279" y="4181830"/>
            <a:ext cx="98490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buClr>
                <a:srgbClr val="666666"/>
              </a:buClr>
              <a:buSzPts val="1400"/>
              <a:buFont typeface="Lato"/>
              <a:buChar char="●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 serious drawback of Indian Health services is the shortage of beds due to which hospitals face the problem of crowding, waiting times, lack of resources and cost containment</a:t>
            </a:r>
          </a:p>
          <a:p>
            <a:pPr marL="457200" lvl="0" indent="-317500">
              <a:buClr>
                <a:srgbClr val="666666"/>
              </a:buClr>
              <a:buSzPts val="1400"/>
              <a:buFont typeface="Lato"/>
              <a:buChar char="●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Also to prevent hospitals from charging extra money for staying there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E87392-EEA2-403F-80B0-9760C38A4DD2}"/>
              </a:ext>
            </a:extLst>
          </p:cNvPr>
          <p:cNvSpPr/>
          <p:nvPr/>
        </p:nvSpPr>
        <p:spPr>
          <a:xfrm>
            <a:off x="1097279" y="2320959"/>
            <a:ext cx="1005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buClr>
                <a:srgbClr val="666666"/>
              </a:buClr>
              <a:buSzPts val="1400"/>
              <a:buFont typeface="Lato"/>
              <a:buChar char="●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 lack of patient medical background history that creates problem for MEDICAL INSURANCE COMPANIES / DOCTORS to take actions and provide delay in emergency cases</a:t>
            </a:r>
          </a:p>
          <a:p>
            <a:pPr marL="457200" lvl="0" indent="-317500">
              <a:buClr>
                <a:srgbClr val="666666"/>
              </a:buClr>
              <a:buSzPts val="1400"/>
              <a:buFont typeface="Lato"/>
              <a:buChar char="●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So there is a lack of reliable, fast and secure Patient Information System that keeps records of all patient and helps in Bed management by providing the correct information</a:t>
            </a:r>
          </a:p>
        </p:txBody>
      </p:sp>
    </p:spTree>
    <p:extLst>
      <p:ext uri="{BB962C8B-B14F-4D97-AF65-F5344CB8AC3E}">
        <p14:creationId xmlns:p14="http://schemas.microsoft.com/office/powerpoint/2010/main" val="2827471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CE6988-12D9-4F9E-9C1B-351F6525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88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395FA1-729E-4A84-B635-12FF05072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37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AA130-2F3A-4F9D-AFCD-F8AEEC527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14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AFDD-9DF7-457C-B098-B9A561C02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197639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0950-32B9-4FCD-95F0-E00F8A08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8152"/>
            <a:ext cx="10058400" cy="1144632"/>
          </a:xfrm>
        </p:spPr>
        <p:txBody>
          <a:bodyPr/>
          <a:lstStyle/>
          <a:p>
            <a:pPr algn="ctr"/>
            <a:r>
              <a:rPr lang="en-IN" b="1" cap="all" dirty="0"/>
              <a:t>ENTITIES impacted by Product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69857D1-B153-4D4E-B9F1-8D70FAEDC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4516026"/>
              </p:ext>
            </p:extLst>
          </p:nvPr>
        </p:nvGraphicFramePr>
        <p:xfrm>
          <a:off x="1484243" y="1961322"/>
          <a:ext cx="9457193" cy="420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249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372FA-C24C-4C72-99DC-A79F07559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0366" y="679861"/>
            <a:ext cx="8205747" cy="736282"/>
          </a:xfrm>
        </p:spPr>
        <p:txBody>
          <a:bodyPr>
            <a:noAutofit/>
          </a:bodyPr>
          <a:lstStyle/>
          <a:p>
            <a:r>
              <a:rPr lang="en-IN" sz="4000" dirty="0"/>
              <a:t>(WHAT) DOES (WHAT) FOR (WHOM) 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CA2BB3-8D88-4219-A9D6-56FEFDE5C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58239" y="1908313"/>
            <a:ext cx="9470003" cy="4131734"/>
          </a:xfrm>
        </p:spPr>
        <p:txBody>
          <a:bodyPr/>
          <a:lstStyle/>
          <a:p>
            <a:pPr marL="3600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60000" indent="-342900">
              <a:buFont typeface="Wingdings" panose="05000000000000000000" pitchFamily="2" charset="2"/>
              <a:buChar char="Ø"/>
            </a:pPr>
            <a:r>
              <a:rPr lang="en-IN" dirty="0"/>
              <a:t>Raphael does authentication of Claim , market strategy , profit and monitoring for Insurance companies      </a:t>
            </a:r>
          </a:p>
          <a:p>
            <a:pPr marL="360000" indent="-342900">
              <a:buFont typeface="Wingdings" panose="05000000000000000000" pitchFamily="2" charset="2"/>
              <a:buChar char="Ø"/>
            </a:pPr>
            <a:r>
              <a:rPr lang="en-IN" dirty="0"/>
              <a:t>Raphael does  smart record keeping for patients  </a:t>
            </a:r>
          </a:p>
        </p:txBody>
      </p:sp>
    </p:spTree>
    <p:extLst>
      <p:ext uri="{BB962C8B-B14F-4D97-AF65-F5344CB8AC3E}">
        <p14:creationId xmlns:p14="http://schemas.microsoft.com/office/powerpoint/2010/main" val="16618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372FA-C24C-4C72-99DC-A79F07559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679861"/>
            <a:ext cx="4937760" cy="736282"/>
          </a:xfrm>
        </p:spPr>
        <p:txBody>
          <a:bodyPr>
            <a:normAutofit fontScale="85000" lnSpcReduction="10000"/>
          </a:bodyPr>
          <a:lstStyle/>
          <a:p>
            <a:r>
              <a:rPr lang="en-IN" sz="4000" dirty="0"/>
              <a:t>BLOCKCHAIN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2458A-A5EB-4F6F-9898-8192260C5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332382"/>
            <a:ext cx="4937760" cy="3628151"/>
          </a:xfrm>
        </p:spPr>
        <p:txBody>
          <a:bodyPr/>
          <a:lstStyle/>
          <a:p>
            <a:pPr marL="360000" indent="-342900">
              <a:buClrTx/>
              <a:buFont typeface="Wingdings" panose="05000000000000000000" pitchFamily="2" charset="2"/>
              <a:buChar char="Ø"/>
            </a:pPr>
            <a:r>
              <a:rPr lang="en-US" dirty="0"/>
              <a:t>Secure by SHA-256</a:t>
            </a:r>
          </a:p>
          <a:p>
            <a:pPr marL="360000" indent="-342900">
              <a:buClrTx/>
              <a:buFont typeface="Wingdings" panose="05000000000000000000" pitchFamily="2" charset="2"/>
              <a:buChar char="Ø"/>
            </a:pPr>
            <a:r>
              <a:rPr lang="en-US" dirty="0"/>
              <a:t>Distributed</a:t>
            </a:r>
          </a:p>
          <a:p>
            <a:pPr marL="360000" indent="-342900">
              <a:buClrTx/>
              <a:buFont typeface="Wingdings" panose="05000000000000000000" pitchFamily="2" charset="2"/>
              <a:buChar char="Ø"/>
            </a:pPr>
            <a:r>
              <a:rPr lang="en-US" dirty="0"/>
              <a:t>Decentralized</a:t>
            </a:r>
          </a:p>
          <a:p>
            <a:pPr marL="360000" indent="-342900">
              <a:buClrTx/>
              <a:buFont typeface="Wingdings" panose="05000000000000000000" pitchFamily="2" charset="2"/>
              <a:buChar char="Ø"/>
            </a:pPr>
            <a:r>
              <a:rPr lang="en-US" dirty="0"/>
              <a:t>Reliable</a:t>
            </a:r>
          </a:p>
          <a:p>
            <a:pPr marL="360000" indent="-342900">
              <a:buClrTx/>
              <a:buFont typeface="Wingdings" panose="05000000000000000000" pitchFamily="2" charset="2"/>
              <a:buChar char="Ø"/>
            </a:pPr>
            <a:r>
              <a:rPr lang="en-US" dirty="0"/>
              <a:t>Immutable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CF3B58-68A4-407A-8428-E37D034CE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679861"/>
            <a:ext cx="4937760" cy="736282"/>
          </a:xfrm>
        </p:spPr>
        <p:txBody>
          <a:bodyPr>
            <a:normAutofit fontScale="85000" lnSpcReduction="10000"/>
          </a:bodyPr>
          <a:lstStyle/>
          <a:p>
            <a:r>
              <a:rPr lang="en-IN" sz="4000" dirty="0"/>
              <a:t>ARTIFICIaL INTELLIGENCE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CA2BB3-8D88-4219-A9D6-56FEFDE5C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56962" y="2332382"/>
            <a:ext cx="4937760" cy="4131734"/>
          </a:xfrm>
        </p:spPr>
        <p:txBody>
          <a:bodyPr/>
          <a:lstStyle/>
          <a:p>
            <a:pPr marL="360000" indent="-342900">
              <a:buFont typeface="Wingdings" panose="05000000000000000000" pitchFamily="2" charset="2"/>
              <a:buChar char="Ø"/>
            </a:pPr>
            <a:r>
              <a:rPr lang="en-IN" dirty="0"/>
              <a:t>IBM Watson data research  - 10,000</a:t>
            </a:r>
          </a:p>
          <a:p>
            <a:pPr marL="360000" indent="-342900">
              <a:buFont typeface="Wingdings" panose="05000000000000000000" pitchFamily="2" charset="2"/>
              <a:buChar char="Ø"/>
            </a:pPr>
            <a:r>
              <a:rPr lang="en-IN" dirty="0"/>
              <a:t>RFC and Naive Bayes model</a:t>
            </a:r>
          </a:p>
          <a:p>
            <a:pPr marL="360000" indent="-342900">
              <a:buFont typeface="Wingdings" panose="05000000000000000000" pitchFamily="2" charset="2"/>
              <a:buChar char="Ø"/>
            </a:pPr>
            <a:r>
              <a:rPr lang="en-IN" dirty="0"/>
              <a:t>Genetic Algorithm</a:t>
            </a:r>
          </a:p>
          <a:p>
            <a:pPr marL="360000" indent="-342900">
              <a:buFont typeface="Wingdings" panose="05000000000000000000" pitchFamily="2" charset="2"/>
              <a:buChar char="Ø"/>
            </a:pPr>
            <a:r>
              <a:rPr lang="en-IN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86345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139B-AC6F-4B29-BD83-A2CC921C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77154"/>
          </a:xfrm>
        </p:spPr>
        <p:txBody>
          <a:bodyPr/>
          <a:lstStyle/>
          <a:p>
            <a:pPr algn="ctr"/>
            <a:r>
              <a:rPr lang="en-IN" dirty="0"/>
              <a:t>CURRENT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181E6-83C1-4011-B49A-5D1B169D3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2452" y="2052248"/>
            <a:ext cx="4863548" cy="34163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                                   </a:t>
            </a:r>
            <a:r>
              <a:rPr lang="en-IN" sz="2400" dirty="0"/>
              <a:t>WORKING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 BLOCK CREATION - API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 BLOCK MINING - API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 STAY PREDICTION – API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 FLASK SERVER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 BASIC FRONT END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dirty="0"/>
              <a:t>SHOWS FUNCTIONALITY AND  INTEGRATION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DB3757-CCB4-4B1B-8A97-7A36BE19613C}"/>
              </a:ext>
            </a:extLst>
          </p:cNvPr>
          <p:cNvSpPr/>
          <p:nvPr/>
        </p:nvSpPr>
        <p:spPr>
          <a:xfrm>
            <a:off x="6493565" y="2052248"/>
            <a:ext cx="56056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                         PARTIAL CODES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BED MANGEMENT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 GENETIC ALGORITHM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 NOTIFICATION SYSTEM </a:t>
            </a:r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4407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4E816D-ADE7-444B-BA2B-8D2DE907B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6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1DD9AE-1311-4026-B719-DABFDEE3B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317285-B11E-4A35-A80B-6511E1287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035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488</TotalTime>
  <Words>275</Words>
  <Application>Microsoft Office PowerPoint</Application>
  <PresentationFormat>Widescreen</PresentationFormat>
  <Paragraphs>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Lato</vt:lpstr>
      <vt:lpstr>Wingdings</vt:lpstr>
      <vt:lpstr>Retrospect</vt:lpstr>
      <vt:lpstr>RAPHAEL</vt:lpstr>
      <vt:lpstr>PROBLEM STATEMENT</vt:lpstr>
      <vt:lpstr>ENTITIES impacted by Product</vt:lpstr>
      <vt:lpstr>PowerPoint Presentation</vt:lpstr>
      <vt:lpstr>PowerPoint Presentation</vt:lpstr>
      <vt:lpstr>CURRENT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RAPHAEL</dc:title>
  <dc:creator>Karan Singh</dc:creator>
  <cp:lastModifiedBy>Karan Singh</cp:lastModifiedBy>
  <cp:revision>32</cp:revision>
  <dcterms:created xsi:type="dcterms:W3CDTF">2019-11-09T22:12:21Z</dcterms:created>
  <dcterms:modified xsi:type="dcterms:W3CDTF">2019-11-10T07:20:20Z</dcterms:modified>
</cp:coreProperties>
</file>