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263" r:id="rId7"/>
    <p:sldId id="271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56" d="100"/>
          <a:sy n="56" d="100"/>
        </p:scale>
        <p:origin x="1260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healthcare</a:t>
            </a:r>
            <a:br>
              <a:rPr lang="en-US" dirty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084" y="4236336"/>
            <a:ext cx="3374115" cy="913432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6000" dirty="0" smtClean="0"/>
              <a:t>CURA</a:t>
            </a:r>
            <a:endParaRPr lang="en-US" sz="6000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87084" y="5149768"/>
            <a:ext cx="3374115" cy="10714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-2"/>
            <a:ext cx="3619500" cy="1981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" y="0"/>
            <a:ext cx="251888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2009" y="1591730"/>
            <a:ext cx="8386124" cy="431235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Our team, Brute Forces, is developing an online application to help health-conscious people, to keep a track of their medicines, allergies and alert them if they consume a similar product that might cause allergies so that they remain pink of their health.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562" y="1921190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92245" y="44850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xmlns="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792245" y="2132792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CDC0198-E919-4071-9C4B-5B3D19A46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532135" y="1943247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sz="1400" noProof="1"/>
              <a:t>User can add </a:t>
            </a:r>
            <a:r>
              <a:rPr lang="en-US" sz="1400" noProof="1"/>
              <a:t>the </a:t>
            </a:r>
            <a:r>
              <a:rPr lang="en-US" sz="1400" noProof="1" smtClean="0"/>
              <a:t>medicines, </a:t>
            </a:r>
            <a:r>
              <a:rPr lang="en-US" sz="1400" noProof="1"/>
              <a:t>he/She is allergic with.</a:t>
            </a:r>
          </a:p>
          <a:p>
            <a:r>
              <a:rPr lang="en-US" sz="1400" noProof="1" smtClean="0"/>
              <a:t>Salts </a:t>
            </a:r>
            <a:r>
              <a:rPr lang="en-US" sz="1400" noProof="1"/>
              <a:t>of </a:t>
            </a:r>
            <a:r>
              <a:rPr lang="en-US" sz="1400" noProof="1"/>
              <a:t>these </a:t>
            </a:r>
            <a:r>
              <a:rPr lang="en-US" sz="1400" noProof="1" smtClean="0"/>
              <a:t>medicines </a:t>
            </a:r>
            <a:r>
              <a:rPr lang="en-US" sz="1400" noProof="1"/>
              <a:t>will be extracted </a:t>
            </a:r>
            <a:r>
              <a:rPr lang="en-US" sz="1400" noProof="1"/>
              <a:t>using </a:t>
            </a:r>
            <a:r>
              <a:rPr lang="en-US" sz="1400" noProof="1" smtClean="0"/>
              <a:t>web scraping. </a:t>
            </a:r>
            <a:endParaRPr lang="en-US" sz="1400" noProof="1"/>
          </a:p>
          <a:p>
            <a:r>
              <a:rPr lang="en-US" sz="1400" noProof="1"/>
              <a:t>At any time user can fetch probability of getting allergic from </a:t>
            </a:r>
            <a:r>
              <a:rPr lang="en-US" sz="1400" noProof="1"/>
              <a:t>that </a:t>
            </a:r>
            <a:r>
              <a:rPr lang="en-US" sz="1400" noProof="1" smtClean="0"/>
              <a:t>medicine.</a:t>
            </a:r>
            <a:endParaRPr lang="en-US" sz="1400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 smtClean="0"/>
              <a:t>Medicines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sz="1400" noProof="1" smtClean="0"/>
              <a:t>User can add the food items, he/She is allergic with.</a:t>
            </a:r>
            <a:endParaRPr lang="en-US" sz="1400" noProof="1"/>
          </a:p>
          <a:p>
            <a:r>
              <a:rPr lang="en-US" sz="1400" noProof="1" smtClean="0"/>
              <a:t>Food ingredients of these items will be extracted using an API.</a:t>
            </a:r>
            <a:r>
              <a:rPr lang="en-US" sz="1400" noProof="1" smtClean="0"/>
              <a:t> </a:t>
            </a:r>
          </a:p>
          <a:p>
            <a:r>
              <a:rPr lang="en-US" sz="1400" noProof="1" smtClean="0"/>
              <a:t>At any time user can fetch probability of getting allergic from that food item.</a:t>
            </a:r>
            <a:endParaRPr lang="en-US" sz="1400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 smtClean="0"/>
              <a:t>Food analysis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sz="1400" noProof="1" smtClean="0"/>
              <a:t>Person A experiences food allergies. </a:t>
            </a:r>
            <a:endParaRPr lang="en-US" sz="1400" noProof="1"/>
          </a:p>
          <a:p>
            <a:r>
              <a:rPr lang="en-US" sz="1400" noProof="1" smtClean="0"/>
              <a:t>The user logs their food consumption for a week in our app.</a:t>
            </a:r>
          </a:p>
          <a:p>
            <a:r>
              <a:rPr lang="en-US" sz="1400" noProof="1" smtClean="0"/>
              <a:t>We analyzed the user data using Apriori Algorithm to find frequent sets.</a:t>
            </a:r>
          </a:p>
          <a:p>
            <a:r>
              <a:rPr lang="en-US" sz="1400" noProof="1" smtClean="0"/>
              <a:t>This information is represented graphically and thus user can make an informed decision.</a:t>
            </a:r>
            <a:endParaRPr lang="en-US" sz="1400" noProof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 smtClean="0"/>
              <a:t>Allergy Prediction</a:t>
            </a:r>
            <a:endParaRPr lang="en-US" dirty="0"/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xmlns="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xmlns="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xmlns="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xmlns="" id="{1E04C292-AE6A-4666-9EA6-9D87F84CB793}"/>
              </a:ext>
            </a:extLst>
          </p:cNvPr>
          <p:cNvSpPr/>
          <p:nvPr/>
        </p:nvSpPr>
        <p:spPr bwMode="white">
          <a:xfrm flipV="1">
            <a:off x="722099" y="1178351"/>
            <a:ext cx="4865108" cy="14443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5EE06CE-237F-44E6-BF7E-72B27BB6A6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2183E070-F2AC-4FAC-84B2-3622CF377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C6003A3-849D-4BA1-BF85-B6F50F872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C26C130-0A78-4033-83C0-068066B193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Lato"/>
                <a:ea typeface="Lato"/>
                <a:cs typeface="Lato"/>
                <a:sym typeface="Lato"/>
              </a:rPr>
              <a:t>Some innovations we are trying to come up with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Preventive healthcare by using Data mining, web and analytics technologies, accurately to analyze the food ingredients and to predict if which ingredients can cause allergy.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Initiative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to live a healthy lifestyle if someone has them, using technology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Managing health using technology and bringing smart lifestyle to the general mass.</a:t>
            </a:r>
          </a:p>
          <a:p>
            <a:pPr lvl="0"/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project is in sync with the Digital India scheme and promotes the idea “technology for good”.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xmlns="" id="{0EF37AB9-30F5-41E6-9478-F4DEF99FA9B7}"/>
              </a:ext>
            </a:extLst>
          </p:cNvPr>
          <p:cNvSpPr/>
          <p:nvPr/>
        </p:nvSpPr>
        <p:spPr bwMode="white">
          <a:xfrm flipV="1">
            <a:off x="684000" y="1635642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Technologies we are using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xmlns="" id="{0EF37AB9-30F5-41E6-9478-F4DEF99FA9B7}"/>
              </a:ext>
            </a:extLst>
          </p:cNvPr>
          <p:cNvSpPr/>
          <p:nvPr/>
        </p:nvSpPr>
        <p:spPr bwMode="white">
          <a:xfrm flipV="1">
            <a:off x="683999" y="1178350"/>
            <a:ext cx="588613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000" y="1992933"/>
            <a:ext cx="10800000" cy="26129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Frontend Library: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Backend: Node.js</a:t>
            </a:r>
            <a:endParaRPr lang="en-I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28" y="1548516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1" y="605709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5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xmlns="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F39051-1049-4508-8373-6A289966A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1399" y="1744133"/>
            <a:ext cx="10629202" cy="2506134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xmlns="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290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</vt:lpstr>
      <vt:lpstr>Calibri</vt:lpstr>
      <vt:lpstr>Courier New</vt:lpstr>
      <vt:lpstr>Gill Sans MT</vt:lpstr>
      <vt:lpstr>Lato</vt:lpstr>
      <vt:lpstr>Office Theme</vt:lpstr>
      <vt:lpstr>YOUR healthcare Solution</vt:lpstr>
      <vt:lpstr>OUR BIG  IDEA</vt:lpstr>
      <vt:lpstr>Core functionalities</vt:lpstr>
      <vt:lpstr>Some innovations we are trying to come up with</vt:lpstr>
      <vt:lpstr>Technologies we are using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2019-11-10T00:20:16Z</dcterms:created>
  <dcterms:modified xsi:type="dcterms:W3CDTF">2019-11-10T07:20:12Z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