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435" autoAdjust="0"/>
    <p:restoredTop sz="94660"/>
  </p:normalViewPr>
  <p:slideViewPr>
    <p:cSldViewPr>
      <p:cViewPr varScale="1">
        <p:scale>
          <a:sx n="111" d="100"/>
          <a:sy n="111" d="100"/>
        </p:scale>
        <p:origin x="-782"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SafetyGirl</a:t>
            </a:r>
            <a:endParaRPr/>
          </a:p>
        </p:txBody>
      </p:sp>
      <p:sp>
        <p:nvSpPr>
          <p:cNvPr id="55" name="Google Shape;55;p13"/>
          <p:cNvSpPr txBox="1">
            <a:spLocks noGrp="1"/>
          </p:cNvSpPr>
          <p:nvPr>
            <p:ph type="title"/>
          </p:nvPr>
        </p:nvSpPr>
        <p:spPr>
          <a:xfrm>
            <a:off x="311700" y="2388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Be Alert! Be Safe.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2285400"/>
            <a:ext cx="9144000" cy="572700"/>
          </a:xfrm>
          <a:prstGeom prst="rect">
            <a:avLst/>
          </a:prstGeom>
        </p:spPr>
        <p:txBody>
          <a:bodyPr spcFirstLastPara="1" wrap="square" lIns="91425" tIns="91425" rIns="91425" bIns="91425" anchor="t" anchorCtr="0">
            <a:noAutofit/>
          </a:bodyPr>
          <a:lstStyle/>
          <a:p>
            <a:pPr lvl="0" algn="ctr"/>
            <a:r>
              <a:rPr lang="en-US" sz="2700" dirty="0" smtClean="0"/>
              <a:t>An End-to-end Solution For Women Safety and Assistance</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Problems</a:t>
            </a:r>
            <a:endParaRPr>
              <a:latin typeface="Calibri"/>
              <a:ea typeface="Calibri"/>
              <a:cs typeface="Calibri"/>
              <a:sym typeface="Calibri"/>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1)Women, often face the issue of doubting their routes of travel. They may have doubts about its safety, lighting ,etc. </a:t>
            </a:r>
            <a:r>
              <a:rPr lang="en-US" dirty="0" smtClean="0"/>
              <a:t>A</a:t>
            </a:r>
            <a:r>
              <a:rPr lang="en" dirty="0" smtClean="0"/>
              <a:t>nd their is no way to be able to choose routes recommened by other trusted individuals.</a:t>
            </a:r>
          </a:p>
          <a:p>
            <a:pPr marL="0" lvl="0" indent="0" algn="l" rtl="0">
              <a:spcBef>
                <a:spcPts val="0"/>
              </a:spcBef>
              <a:spcAft>
                <a:spcPts val="1600"/>
              </a:spcAft>
              <a:buNone/>
            </a:pPr>
            <a:r>
              <a:rPr lang="en" dirty="0" smtClean="0"/>
              <a:t>2)Our Government has provided an immense amount of datasets to gather information, but accessing them for help and assistance is unintutive for a normal person.</a:t>
            </a:r>
          </a:p>
          <a:p>
            <a:pPr marL="0" lvl="0" indent="0" algn="l" rtl="0">
              <a:spcBef>
                <a:spcPts val="0"/>
              </a:spcBef>
              <a:spcAft>
                <a:spcPts val="1600"/>
              </a:spcAft>
              <a:buNone/>
            </a:pPr>
            <a:r>
              <a:rPr lang="en" dirty="0" smtClean="0"/>
              <a:t>3)T</a:t>
            </a:r>
            <a:r>
              <a:rPr lang="en-US" dirty="0" smtClean="0"/>
              <a:t>h</a:t>
            </a:r>
            <a:r>
              <a:rPr lang="en" dirty="0" smtClean="0"/>
              <a:t>e Non profits or the hospitals must also be notified of any women seeking assistance for if for whatever reason she herself is not able to visit them. They may step forward to help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eriod"/>
            </a:pPr>
            <a:r>
              <a:rPr lang="en-US" dirty="0" smtClean="0"/>
              <a:t>Building a Web Application that will assist them in choosing safer routes for travel on the basis of rating on several factors like sanitation, lighting, etc from trusted individuals.</a:t>
            </a:r>
            <a:endParaRPr lang="en-US" dirty="0"/>
          </a:p>
          <a:p>
            <a:pPr marL="342900" lvl="0" algn="l" rtl="0">
              <a:spcBef>
                <a:spcPts val="0"/>
              </a:spcBef>
              <a:spcAft>
                <a:spcPts val="1600"/>
              </a:spcAft>
              <a:buAutoNum type="arabicPeriod"/>
            </a:pPr>
            <a:r>
              <a:rPr lang="en-US" dirty="0" smtClean="0"/>
              <a:t>Building an Interface on </a:t>
            </a:r>
            <a:r>
              <a:rPr lang="en-US" dirty="0" err="1" smtClean="0"/>
              <a:t>Whatsapp</a:t>
            </a:r>
            <a:r>
              <a:rPr lang="en-US" dirty="0" smtClean="0"/>
              <a:t>, SMS, </a:t>
            </a:r>
            <a:r>
              <a:rPr lang="en-US" dirty="0" err="1" smtClean="0"/>
              <a:t>Facebook</a:t>
            </a:r>
            <a:r>
              <a:rPr lang="en-US" dirty="0" smtClean="0"/>
              <a:t> </a:t>
            </a:r>
            <a:r>
              <a:rPr lang="en-US" dirty="0" err="1" smtClean="0"/>
              <a:t>Messenger,Skype</a:t>
            </a:r>
            <a:r>
              <a:rPr lang="en-US" dirty="0" smtClean="0"/>
              <a:t> and Phone, so that whenever and wherever help is needed, they are able to get that!</a:t>
            </a:r>
          </a:p>
          <a:p>
            <a:pPr marL="342900" lvl="0" algn="l" rtl="0">
              <a:spcBef>
                <a:spcPts val="0"/>
              </a:spcBef>
              <a:spcAft>
                <a:spcPts val="1600"/>
              </a:spcAft>
              <a:buAutoNum type="arabicPeriod"/>
            </a:pPr>
            <a:r>
              <a:rPr lang="en-US" dirty="0" smtClean="0"/>
              <a:t>Building a Web Interface for </a:t>
            </a:r>
            <a:r>
              <a:rPr lang="en-US" dirty="0" err="1" smtClean="0"/>
              <a:t>Ngos</a:t>
            </a:r>
            <a:r>
              <a:rPr lang="en-US" dirty="0" smtClean="0"/>
              <a:t>, Clinics, Hospitals and/or Government to be able to access the queries made by women and to further assist them based on this query data.</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Innovation you bring in</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1.Building an Intuitive way to query a large dataset to suit a users own choices.</a:t>
            </a:r>
          </a:p>
          <a:p>
            <a:pPr marL="0" lvl="0" indent="0" algn="l" rtl="0">
              <a:spcBef>
                <a:spcPts val="0"/>
              </a:spcBef>
              <a:spcAft>
                <a:spcPts val="1600"/>
              </a:spcAft>
              <a:buNone/>
            </a:pPr>
            <a:r>
              <a:rPr lang="en-US" dirty="0" smtClean="0"/>
              <a:t>2.Using </a:t>
            </a:r>
            <a:r>
              <a:rPr lang="en-US" dirty="0" err="1" smtClean="0"/>
              <a:t>Graphql</a:t>
            </a:r>
            <a:r>
              <a:rPr lang="en-US" dirty="0" smtClean="0"/>
              <a:t> to be able to Query API and store the data.</a:t>
            </a:r>
          </a:p>
          <a:p>
            <a:pPr marL="0" lvl="0" indent="0" algn="l" rtl="0">
              <a:spcBef>
                <a:spcPts val="0"/>
              </a:spcBef>
              <a:spcAft>
                <a:spcPts val="1600"/>
              </a:spcAft>
              <a:buNone/>
            </a:pPr>
            <a:r>
              <a:rPr lang="en-US" dirty="0" smtClean="0"/>
              <a:t>3.Enabling an IVR interface to interact with the dataset.</a:t>
            </a:r>
          </a:p>
          <a:p>
            <a:pPr marL="0" lvl="0" indent="0" algn="l" rtl="0">
              <a:spcBef>
                <a:spcPts val="0"/>
              </a:spcBef>
              <a:spcAft>
                <a:spcPts val="1600"/>
              </a:spcAft>
              <a:buNone/>
            </a:pPr>
            <a:r>
              <a:rPr lang="en-US" dirty="0" smtClean="0"/>
              <a:t>4.Built a Web Application which can guide people of sanitation, lighting, crowd of various locations based upon other individuals feedback.</a:t>
            </a:r>
            <a:r>
              <a:rPr lang="en-US" dirty="0" smtClean="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1.Deploying this solution in prod to actually be able to bring a positive impact in society.</a:t>
            </a:r>
          </a:p>
          <a:p>
            <a:pPr marL="0" lvl="0" indent="0" algn="l" rtl="0">
              <a:spcBef>
                <a:spcPts val="0"/>
              </a:spcBef>
              <a:spcAft>
                <a:spcPts val="1600"/>
              </a:spcAft>
              <a:buNone/>
            </a:pPr>
            <a:r>
              <a:rPr lang="en-US" dirty="0" smtClean="0"/>
              <a:t>2.To enable Push Notifications in the Web application.</a:t>
            </a:r>
          </a:p>
          <a:p>
            <a:pPr marL="0" lvl="0" indent="0" algn="l" rtl="0">
              <a:spcBef>
                <a:spcPts val="0"/>
              </a:spcBef>
              <a:spcAft>
                <a:spcPts val="1600"/>
              </a:spcAft>
              <a:buNone/>
            </a:pPr>
            <a:r>
              <a:rPr lang="en-US" dirty="0" smtClean="0"/>
              <a:t>3.To Expand this application to cover not just women but every individual in need.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329</Words>
  <PresentationFormat>On-screen Show (16:9)</PresentationFormat>
  <Paragraphs>20</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SafetyGirl</vt:lpstr>
      <vt:lpstr>An End-to-end Solution For Women Safety and Assistance</vt:lpstr>
      <vt:lpstr>Problems</vt:lpstr>
      <vt:lpstr>Solution</vt:lpstr>
      <vt:lpstr>Innovation you bring in</vt:lpstr>
      <vt:lpstr>Future Aspects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Sakaar</dc:creator>
  <cp:lastModifiedBy>Sakaar</cp:lastModifiedBy>
  <cp:revision>6</cp:revision>
  <dcterms:modified xsi:type="dcterms:W3CDTF">2019-01-13T04:20:11Z</dcterms:modified>
</cp:coreProperties>
</file>