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5f690c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5f690c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5f690c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5f690c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5f690c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5f690c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5f690c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5f690c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5f690c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5f690c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5f690cc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5f690cc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6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Waste Management</a:t>
            </a:r>
            <a:endParaRPr dirty="0"/>
          </a:p>
        </p:txBody>
      </p:sp>
      <p:pic>
        <p:nvPicPr>
          <p:cNvPr id="3" name="Picture 2" descr="waste-manag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0" y="1200150"/>
            <a:ext cx="39497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3350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/>
              <a:t>Promoting “</a:t>
            </a:r>
            <a:r>
              <a:rPr lang="en-US" u="sng" dirty="0" err="1" smtClean="0"/>
              <a:t>Swachh</a:t>
            </a:r>
            <a:r>
              <a:rPr lang="en-US" u="sng" dirty="0" smtClean="0"/>
              <a:t> Bharat </a:t>
            </a:r>
            <a:r>
              <a:rPr lang="en-US" u="sng" dirty="0" err="1" smtClean="0"/>
              <a:t>Abhiyan</a:t>
            </a:r>
            <a:r>
              <a:rPr lang="en-US" u="sng" dirty="0" smtClean="0"/>
              <a:t> ” 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pic>
        <p:nvPicPr>
          <p:cNvPr id="4" name="Picture 3" descr="WhatsApp Image 2019-01-13 at 10.03.1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742950"/>
            <a:ext cx="56388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Problems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r>
              <a:rPr lang="en-US" dirty="0" smtClean="0"/>
              <a:t>T</a:t>
            </a:r>
            <a:r>
              <a:rPr lang="en" dirty="0" smtClean="0"/>
              <a:t>he complaints we lodge against the municipal  work if not taken into consideration in </a:t>
            </a:r>
            <a:r>
              <a:rPr lang="en" smtClean="0"/>
              <a:t>a particular </a:t>
            </a:r>
            <a:r>
              <a:rPr lang="en" dirty="0" smtClean="0"/>
              <a:t>time. 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arenR"/>
            </a:pPr>
            <a:endParaRPr lang="e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To bring out in action the above problem , we complaint directly on CM’s Portal, PM’s Portal and Municipal Corporation.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If anyone desire to solve the problem on their own then we can ask for donation.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Innovation you bring in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are designing a app to solve the above mentioned problem.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Making it easy for people to lodge a complaint against  municipal corporation.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33350"/>
            <a:ext cx="85206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Future Aspect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A </a:t>
            </a:r>
            <a:r>
              <a:rPr lang="en-US" dirty="0" smtClean="0"/>
              <a:t>step towards developed India with the reduction of solid  and water waste.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Maintaining a Balance to ensure a safe operation mechanism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 descr="a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950"/>
            <a:ext cx="9144000" cy="363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Waste Management</vt:lpstr>
      <vt:lpstr>Promoting “Swachh Bharat Abhiyan ”  </vt:lpstr>
      <vt:lpstr>Problems   </vt:lpstr>
      <vt:lpstr>Solution</vt:lpstr>
      <vt:lpstr>Innovation you bring in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</dc:title>
  <cp:lastModifiedBy>hp</cp:lastModifiedBy>
  <cp:revision>9</cp:revision>
  <dcterms:modified xsi:type="dcterms:W3CDTF">2019-01-13T04:41:51Z</dcterms:modified>
</cp:coreProperties>
</file>