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939D-3318-437D-BB80-CAC15221D598}" type="datetimeFigureOut">
              <a:rPr lang="en-US" smtClean="0"/>
              <a:t>Sat 11.04.20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A1E9-31A4-41F0-9E9E-FB6FC06A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939D-3318-437D-BB80-CAC15221D598}" type="datetimeFigureOut">
              <a:rPr lang="en-US" smtClean="0"/>
              <a:t>Sat 11.04.20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A1E9-31A4-41F0-9E9E-FB6FC06A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7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939D-3318-437D-BB80-CAC15221D598}" type="datetimeFigureOut">
              <a:rPr lang="en-US" smtClean="0"/>
              <a:t>Sat 11.04.20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A1E9-31A4-41F0-9E9E-FB6FC06A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8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939D-3318-437D-BB80-CAC15221D598}" type="datetimeFigureOut">
              <a:rPr lang="en-US" smtClean="0"/>
              <a:t>Sat 11.04.20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A1E9-31A4-41F0-9E9E-FB6FC06A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6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939D-3318-437D-BB80-CAC15221D598}" type="datetimeFigureOut">
              <a:rPr lang="en-US" smtClean="0"/>
              <a:t>Sat 11.04.20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A1E9-31A4-41F0-9E9E-FB6FC06A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939D-3318-437D-BB80-CAC15221D598}" type="datetimeFigureOut">
              <a:rPr lang="en-US" smtClean="0"/>
              <a:t>Sat 11.04.20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A1E9-31A4-41F0-9E9E-FB6FC06A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9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939D-3318-437D-BB80-CAC15221D598}" type="datetimeFigureOut">
              <a:rPr lang="en-US" smtClean="0"/>
              <a:t>Sat 11.04.20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A1E9-31A4-41F0-9E9E-FB6FC06A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939D-3318-437D-BB80-CAC15221D598}" type="datetimeFigureOut">
              <a:rPr lang="en-US" smtClean="0"/>
              <a:t>Sat 11.04.20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A1E9-31A4-41F0-9E9E-FB6FC06A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9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939D-3318-437D-BB80-CAC15221D598}" type="datetimeFigureOut">
              <a:rPr lang="en-US" smtClean="0"/>
              <a:t>Sat 11.04.20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A1E9-31A4-41F0-9E9E-FB6FC06A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939D-3318-437D-BB80-CAC15221D598}" type="datetimeFigureOut">
              <a:rPr lang="en-US" smtClean="0"/>
              <a:t>Sat 11.04.20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A1E9-31A4-41F0-9E9E-FB6FC06A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8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939D-3318-437D-BB80-CAC15221D598}" type="datetimeFigureOut">
              <a:rPr lang="en-US" smtClean="0"/>
              <a:t>Sat 11.04.20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A1E9-31A4-41F0-9E9E-FB6FC06A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7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E939D-3318-437D-BB80-CAC15221D598}" type="datetimeFigureOut">
              <a:rPr lang="en-US" smtClean="0"/>
              <a:t>Sat 11.04.20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A1E9-31A4-41F0-9E9E-FB6FC06A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0584" y="304800"/>
            <a:ext cx="402283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PROBLEM</a:t>
            </a:r>
            <a:endParaRPr lang="en-US" sz="7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 descr="C:\Users\User\Downloads\imgonline-com-ua-ReplaceColor-P1G1rAZ5As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752600"/>
            <a:ext cx="55245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7865" y="5638800"/>
            <a:ext cx="8668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RUMOR IS AN IMPORTANT FORM OF SOCIAL COMMUNICATIONS,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AND SPREAD OF RUMORS PLAYS A SIGNIFICANT ROLE IN A VARIETY OF HUMAN AFFAIRS.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74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9567" y="304800"/>
            <a:ext cx="420486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SOLUTION</a:t>
            </a:r>
            <a:endParaRPr lang="en-US" sz="7200" b="1" spc="50" dirty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 descr="Certified website, checkmark, verified, verified website, verif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08349"/>
            <a:ext cx="4419601" cy="420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1953158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OFFICIAL.COM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3473" y="5849153"/>
            <a:ext cx="4955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ONE SINGLE WEBSITE THAT ENSURES </a:t>
            </a:r>
          </a:p>
          <a:p>
            <a:r>
              <a:rPr lang="en-US" sz="2400" b="1" dirty="0" smtClean="0">
                <a:solidFill>
                  <a:srgbClr val="92D05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THE SHARED NEWS IS VERIFIED</a:t>
            </a:r>
            <a:endParaRPr lang="en-US" sz="2400" b="1" dirty="0">
              <a:solidFill>
                <a:srgbClr val="92D05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27" name="Picture 3" descr="C:\Users\User\Downloads\WhatsApp Image 2020-04-11 at 11.46.51 P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796" y="1508349"/>
            <a:ext cx="3464417" cy="199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ownloads\fa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" r="2648"/>
          <a:stretch/>
        </p:blipFill>
        <p:spPr bwMode="auto">
          <a:xfrm>
            <a:off x="5488796" y="4724400"/>
            <a:ext cx="3464417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Elbow Connector 5"/>
          <p:cNvCxnSpPr>
            <a:stCxn id="1028" idx="0"/>
          </p:cNvCxnSpPr>
          <p:nvPr/>
        </p:nvCxnSpPr>
        <p:spPr>
          <a:xfrm rot="16200000" flipV="1">
            <a:off x="5591703" y="3095098"/>
            <a:ext cx="609601" cy="264900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027" idx="2"/>
          </p:cNvCxnSpPr>
          <p:nvPr/>
        </p:nvCxnSpPr>
        <p:spPr>
          <a:xfrm rot="5400000">
            <a:off x="5667902" y="2409299"/>
            <a:ext cx="457203" cy="264900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4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23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2020-04-11T17:28:03Z</dcterms:created>
  <dcterms:modified xsi:type="dcterms:W3CDTF">2020-04-11T18:26:47Z</dcterms:modified>
</cp:coreProperties>
</file>