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</p:sldIdLst>
  <p:sldSz cx="9144000" cy="5143500"/>
  <p:notesSz cx="6858000" cy="9144000"/>
  <p:embeddedFontLst>
    <p:embeddedFont>
      <p:font typeface="PT Sans Narrow" panose="020B0506020203020204"/>
      <p:regular r:id="rId13"/>
    </p:embeddedFont>
    <p:embeddedFont>
      <p:font typeface="Open Sans" panose="020B0606030504020204"/>
      <p:regular r:id="rId14"/>
    </p:embeddedFont>
    <p:embeddedFont>
      <p:font typeface="Calibri" panose="020F0502020204030204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c5f690ccc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c5f690ccc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c5f690ccc_0_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c5f690ccc_0_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c5f690ccc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c5f690ccc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c5f690ccc_0_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c5f690ccc_0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c5f690ccc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c5f690ccc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c5f690ccc_0_2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c5f690ccc_0_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11"/>
          <p:cNvSpPr txBox="1"/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 panose="020B0506020203020204"/>
              <a:buNone/>
              <a:defRPr sz="24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 panose="020B0606030504020204"/>
              <a:buChar char="●"/>
              <a:defRPr sz="18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●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●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243755" y="147450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" altLang="en-GB"/>
              <a:t>CODE GEAS 3008</a:t>
            </a:r>
            <a:endParaRPr lang="" altLang="en-GB"/>
          </a:p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311700" y="238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" sz="1800"/>
              <a:t>If you are present you can never be absent</a:t>
            </a:r>
            <a:endParaRPr lang="" sz="1800"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071750" y="133950"/>
            <a:ext cx="936176" cy="80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11700" y="133950"/>
            <a:ext cx="1066834" cy="80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line pitch deck</a:t>
            </a:r>
            <a:endParaRPr lang="en-GB"/>
          </a:p>
        </p:txBody>
      </p:sp>
      <p:sp>
        <p:nvSpPr>
          <p:cNvPr id="1" name="Text Placeholder 0"/>
          <p:cNvSpPr/>
          <p:nvPr>
            <p:ph type="body" idx="1"/>
          </p:nvPr>
        </p:nvSpPr>
        <p:spPr/>
        <p:txBody>
          <a:bodyPr/>
          <a:p>
            <a:r>
              <a:rPr lang="" altLang="en-US"/>
              <a:t>To identify the faces in video,crop it, train it and identify in different videos.</a:t>
            </a:r>
            <a:endParaRPr lang="" altLang="en-US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071750" y="133950"/>
            <a:ext cx="936176" cy="80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11700" y="133950"/>
            <a:ext cx="1259074" cy="9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86960" y="104891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Problem/s you are solving</a:t>
            </a: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071750" y="133950"/>
            <a:ext cx="936176" cy="80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33950"/>
            <a:ext cx="1220000" cy="9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Text Placeholder 0"/>
          <p:cNvSpPr/>
          <p:nvPr>
            <p:ph type="body" idx="1"/>
          </p:nvPr>
        </p:nvSpPr>
        <p:spPr>
          <a:xfrm>
            <a:off x="311785" y="1866900"/>
            <a:ext cx="8520430" cy="2701925"/>
          </a:xfrm>
        </p:spPr>
        <p:txBody>
          <a:bodyPr/>
          <a:p>
            <a:r>
              <a:rPr lang="en-IN" spc="-1">
                <a:latin typeface="Arial" panose="020B0604020202020204"/>
                <a:sym typeface="+mn-ea"/>
              </a:rPr>
              <a:t>The task here is to analyze a 30 second- 1 min video, and capture faces of the people</a:t>
            </a:r>
            <a:endParaRPr lang="en-IN" b="0" strike="noStrike" spc="-1">
              <a:latin typeface="Arial" panose="020B0604020202020204"/>
            </a:endParaRPr>
          </a:p>
          <a:p>
            <a:r>
              <a:rPr lang="en-IN" spc="-1">
                <a:latin typeface="Arial" panose="020B0604020202020204"/>
                <a:sym typeface="+mn-ea"/>
              </a:rPr>
              <a:t>in the same, and then analyze another video to see how many of the persons in the</a:t>
            </a:r>
            <a:endParaRPr lang="en-IN" b="0" strike="noStrike" spc="-1">
              <a:latin typeface="Arial" panose="020B0604020202020204"/>
            </a:endParaRPr>
          </a:p>
          <a:p>
            <a:r>
              <a:rPr lang="en-IN" spc="-1">
                <a:latin typeface="Arial" panose="020B0604020202020204"/>
                <a:sym typeface="+mn-ea"/>
              </a:rPr>
              <a:t>first video are seen again in the second video and at what times.</a:t>
            </a:r>
            <a:endParaRPr lang="en-IN" b="0" strike="noStrike" spc="-1">
              <a:latin typeface="Arial" panose="020B0604020202020204"/>
            </a:endParaRPr>
          </a:p>
          <a:p>
            <a:r>
              <a:rPr lang="en-IN" spc="-1">
                <a:latin typeface="Arial" panose="020B0604020202020204"/>
                <a:sym typeface="+mn-ea"/>
              </a:rPr>
              <a:t>Now, if the above technology is used for thousands of videos gathered from</a:t>
            </a:r>
            <a:endParaRPr lang="en-IN" b="0" strike="noStrike" spc="-1">
              <a:latin typeface="Arial" panose="020B0604020202020204"/>
            </a:endParaRPr>
          </a:p>
          <a:p>
            <a:r>
              <a:rPr lang="en-IN" spc="-1">
                <a:latin typeface="Arial" panose="020B0604020202020204"/>
                <a:sym typeface="+mn-ea"/>
              </a:rPr>
              <a:t>hundreds of intelligence sources, with cross-checks across all videos, really</a:t>
            </a:r>
            <a:endParaRPr lang="en-IN" b="0" strike="noStrike" spc="-1">
              <a:latin typeface="Arial" panose="020B0604020202020204"/>
            </a:endParaRPr>
          </a:p>
          <a:p>
            <a:r>
              <a:rPr lang="en-IN" spc="-1">
                <a:latin typeface="Arial" panose="020B0604020202020204"/>
                <a:sym typeface="+mn-ea"/>
              </a:rPr>
              <a:t>significant information on patterns in any form of organized crime can be identified.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35500" y="74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 lang="en-GB"/>
          </a:p>
        </p:txBody>
      </p:sp>
      <p:sp>
        <p:nvSpPr>
          <p:cNvPr id="90" name="Google Shape;90;p16"/>
          <p:cNvSpPr txBox="1"/>
          <p:nvPr>
            <p:ph type="body" idx="1"/>
          </p:nvPr>
        </p:nvSpPr>
        <p:spPr>
          <a:xfrm>
            <a:off x="311700" y="2006950"/>
            <a:ext cx="8520600" cy="27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ym typeface="+mn-ea"/>
              </a:rPr>
              <a:t>1) </a:t>
            </a:r>
            <a:r>
              <a:rPr lang="en-US" altLang="en-GB">
                <a:sym typeface="+mn-ea"/>
              </a:rPr>
              <a:t>We solved the face detection and  reading video.</a:t>
            </a:r>
            <a:endParaRPr lang="en-US" altLang="en-GB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en-GB">
                <a:sym typeface="+mn-ea"/>
              </a:rPr>
              <a:t>2) Then Crop the faces and store the faces in a different folder.</a:t>
            </a: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071750" y="133950"/>
            <a:ext cx="936176" cy="80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35497" y="133950"/>
            <a:ext cx="1066828" cy="8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159300" y="74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Innovation you bring in</a:t>
            </a:r>
            <a:endParaRPr lang="en-GB"/>
          </a:p>
        </p:txBody>
      </p:sp>
      <p:sp>
        <p:nvSpPr>
          <p:cNvPr id="98" name="Google Shape;98;p17"/>
          <p:cNvSpPr txBox="1"/>
          <p:nvPr>
            <p:ph type="body" idx="1"/>
          </p:nvPr>
        </p:nvSpPr>
        <p:spPr>
          <a:xfrm>
            <a:off x="235500" y="2116625"/>
            <a:ext cx="8520600" cy="26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"/>
              <a:t>Without using the default harcasscade classifier identify the face and crop the face and print at what time face was coming.</a:t>
            </a:r>
            <a:endParaRPr lang="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071750" y="133950"/>
            <a:ext cx="936176" cy="80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35500" y="94162"/>
            <a:ext cx="1172950" cy="87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159300" y="74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Aspects</a:t>
            </a:r>
            <a:endParaRPr lang="en-GB"/>
          </a:p>
        </p:txBody>
      </p:sp>
      <p:sp>
        <p:nvSpPr>
          <p:cNvPr id="106" name="Google Shape;106;p18"/>
          <p:cNvSpPr txBox="1"/>
          <p:nvPr>
            <p:ph type="body" idx="1"/>
          </p:nvPr>
        </p:nvSpPr>
        <p:spPr>
          <a:xfrm>
            <a:off x="235500" y="1963075"/>
            <a:ext cx="8520600" cy="28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"/>
              <a:t>We can identify the faces which are not clear by using digital image processing and identify the faces more efficiently.</a:t>
            </a:r>
            <a:endParaRPr lang=""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071750" y="133950"/>
            <a:ext cx="936176" cy="80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59300" y="35025"/>
            <a:ext cx="1330626" cy="99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1057</Words>
  <Application>WPS Presentation</Application>
  <PresentationFormat/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Arial</vt:lpstr>
      <vt:lpstr>PT Sans Narrow</vt:lpstr>
      <vt:lpstr>Open Sans</vt:lpstr>
      <vt:lpstr>Calibri</vt:lpstr>
      <vt:lpstr>Microsoft YaHei</vt:lpstr>
      <vt:lpstr>Arial Unicode MS</vt:lpstr>
      <vt:lpstr>Tropic</vt:lpstr>
      <vt:lpstr>The tagline of your product</vt:lpstr>
      <vt:lpstr>One line pitch deck</vt:lpstr>
      <vt:lpstr>Problem/s you are solving</vt:lpstr>
      <vt:lpstr>Solution</vt:lpstr>
      <vt:lpstr>Innovation you bring in</vt:lpstr>
      <vt:lpstr>Future Aspects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GEAS 3008</dc:title>
  <dc:creator/>
  <cp:lastModifiedBy>dell</cp:lastModifiedBy>
  <cp:revision>1</cp:revision>
  <dcterms:created xsi:type="dcterms:W3CDTF">2020-07-05T09:55:19Z</dcterms:created>
  <dcterms:modified xsi:type="dcterms:W3CDTF">2020-07-05T09:55:21Z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1033-11.2.0.9260</vt:lpwstr>
  </property>
</Properties>
</file>