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PT Sans Narrow" panose="020B0506020203020204"/>
      <p:regular r:id="rId13"/>
    </p:embeddedFont>
    <p:embeddedFont>
      <p:font typeface="Open Sans" panose="020B0606030504020204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5f690ccc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5f690ccc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5f690cc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5f690ccc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5f690cc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5f690cc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5f690ccc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5f690ccc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5f690ccc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5f690ccc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5f690ccc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5f690ccc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243755" y="1474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CODE GEAS 3008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311700" y="23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 you are present you can never be absent</a:t>
            </a:r>
            <a:endParaRPr lang="en-US"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33950"/>
            <a:ext cx="1066834" cy="8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pitch deck</a:t>
            </a:r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To identify the faces in video,crop it, train it and identify in different videos.</a:t>
            </a:r>
            <a:endParaRPr lang="en-US" altLang="en-US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33950"/>
            <a:ext cx="1259074" cy="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86960" y="10489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Problem/s you are solving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33950"/>
            <a:ext cx="1220000" cy="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Placeholder 0"/>
          <p:cNvSpPr/>
          <p:nvPr>
            <p:ph type="body" idx="1"/>
          </p:nvPr>
        </p:nvSpPr>
        <p:spPr>
          <a:xfrm>
            <a:off x="311785" y="1866900"/>
            <a:ext cx="8520430" cy="2701925"/>
          </a:xfrm>
        </p:spPr>
        <p:txBody>
          <a:bodyPr/>
          <a:p>
            <a:r>
              <a:rPr lang="en-IN" spc="-1">
                <a:latin typeface="Arial" panose="020B0604020202020204"/>
                <a:sym typeface="+mn-ea"/>
              </a:rPr>
              <a:t>The task here is to analyze a 30 second- 1 min video, and capture faces of the people</a:t>
            </a:r>
            <a:r>
              <a:rPr lang="" altLang="en-IN" spc="-1">
                <a:latin typeface="Arial" panose="020B0604020202020204"/>
                <a:sym typeface="+mn-ea"/>
              </a:rPr>
              <a:t>.</a:t>
            </a:r>
            <a:endParaRPr lang="en-IN" b="0" strike="noStrike" spc="-1">
              <a:latin typeface="Arial" panose="020B0604020202020204"/>
            </a:endParaRPr>
          </a:p>
          <a:p>
            <a:r>
              <a:rPr lang="" altLang="en-IN" spc="-1">
                <a:latin typeface="Arial" panose="020B0604020202020204"/>
                <a:sym typeface="+mn-ea"/>
              </a:rPr>
              <a:t>I</a:t>
            </a:r>
            <a:r>
              <a:rPr lang="en-IN" spc="-1">
                <a:latin typeface="Arial" panose="020B0604020202020204"/>
                <a:sym typeface="+mn-ea"/>
              </a:rPr>
              <a:t>n the same, and then analyze another video to see how many of the persons in the </a:t>
            </a:r>
            <a:r>
              <a:rPr lang="" altLang="en-IN" spc="-1">
                <a:latin typeface="Arial" panose="020B0604020202020204"/>
                <a:sym typeface="+mn-ea"/>
              </a:rPr>
              <a:t>f</a:t>
            </a:r>
            <a:r>
              <a:rPr lang="en-IN" spc="-1">
                <a:latin typeface="Arial" panose="020B0604020202020204"/>
                <a:sym typeface="+mn-ea"/>
              </a:rPr>
              <a:t>irst video are seen again in the second video and at what times.</a:t>
            </a:r>
            <a:endParaRPr lang="en-IN" b="0" strike="noStrike" spc="-1">
              <a:latin typeface="Arial" panose="020B0604020202020204"/>
            </a:endParaRPr>
          </a:p>
          <a:p>
            <a:r>
              <a:rPr lang="en-IN" spc="-1">
                <a:latin typeface="Arial" panose="020B0604020202020204"/>
                <a:sym typeface="+mn-ea"/>
              </a:rPr>
              <a:t>Now, if the above technology is used for thousands of videos gathered from</a:t>
            </a:r>
            <a:endParaRPr lang="en-IN" b="0" strike="noStrike" spc="-1">
              <a:latin typeface="Arial" panose="020B0604020202020204"/>
            </a:endParaRPr>
          </a:p>
          <a:p>
            <a:pPr marL="114300" indent="0">
              <a:buNone/>
            </a:pPr>
            <a:r>
              <a:rPr lang="en-IN" spc="-1">
                <a:latin typeface="Arial" panose="020B0604020202020204"/>
                <a:sym typeface="+mn-ea"/>
              </a:rPr>
              <a:t>     hundreds of intelligence sources, with cross-checks across all videos, really</a:t>
            </a:r>
            <a:endParaRPr lang="en-IN" b="0" strike="noStrike" spc="-1">
              <a:latin typeface="Arial" panose="020B0604020202020204"/>
            </a:endParaRPr>
          </a:p>
          <a:p>
            <a:pPr marL="114300" indent="0">
              <a:buNone/>
            </a:pPr>
            <a:r>
              <a:rPr lang="en-IN" spc="-1">
                <a:latin typeface="Arial" panose="020B0604020202020204"/>
                <a:sym typeface="+mn-ea"/>
              </a:rPr>
              <a:t>     significant information on patterns in any form of organized crime can be    </a:t>
            </a:r>
            <a:r>
              <a:rPr lang="" altLang="en-IN" spc="-1">
                <a:latin typeface="Arial" panose="020B0604020202020204"/>
                <a:sym typeface="+mn-ea"/>
              </a:rPr>
              <a:t>	</a:t>
            </a:r>
            <a:r>
              <a:rPr lang="en-IN" spc="-1">
                <a:latin typeface="Arial" panose="020B0604020202020204"/>
                <a:sym typeface="+mn-ea"/>
              </a:rPr>
              <a:t>identified.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355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 lang="en-GB"/>
          </a:p>
        </p:txBody>
      </p:sp>
      <p:sp>
        <p:nvSpPr>
          <p:cNvPr id="90" name="Google Shape;90;p16"/>
          <p:cNvSpPr txBox="1"/>
          <p:nvPr>
            <p:ph type="body" idx="1"/>
          </p:nvPr>
        </p:nvSpPr>
        <p:spPr>
          <a:xfrm>
            <a:off x="311700" y="2006950"/>
            <a:ext cx="8520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1) </a:t>
            </a:r>
            <a:r>
              <a:rPr lang="en-US" altLang="en-GB">
                <a:sym typeface="+mn-ea"/>
              </a:rPr>
              <a:t>We solved the face detection and  reading video.</a:t>
            </a:r>
            <a:endParaRPr lang="en-US" alt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>
                <a:sym typeface="+mn-ea"/>
              </a:rPr>
              <a:t>2) Then Crop the faces and store the faces in a different folder.</a:t>
            </a:r>
            <a:endParaRPr lang="en-US" altLang="en-GB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" altLang="en-US">
                <a:sym typeface="+mn-ea"/>
              </a:rPr>
              <a:t>3) Detected faces are trained and ready to go for another video.</a:t>
            </a:r>
            <a:endParaRPr lang="" altLang="en-US">
              <a:sym typeface="+mn-ea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5497" y="133950"/>
            <a:ext cx="1066828" cy="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Innovation you bring in</a:t>
            </a:r>
            <a:endParaRPr lang="en-GB"/>
          </a:p>
        </p:txBody>
      </p:sp>
      <p:sp>
        <p:nvSpPr>
          <p:cNvPr id="98" name="Google Shape;98;p17"/>
          <p:cNvSpPr txBox="1"/>
          <p:nvPr>
            <p:ph type="body" idx="1"/>
          </p:nvPr>
        </p:nvSpPr>
        <p:spPr>
          <a:xfrm>
            <a:off x="235500" y="2116625"/>
            <a:ext cx="85206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Without using the default harcasscade classifier identify the face and crop the face and print at what time face was coming.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" altLang="en-US"/>
              <a:t>We provide multiple functions to our user to check camera is working and all the things is properly done.</a:t>
            </a:r>
            <a:endParaRPr lang="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" altLang="en-US"/>
              <a:t>Additional folder for some additional optimal code.</a:t>
            </a:r>
            <a:endParaRPr lang="" altLang="en-US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5500" y="94162"/>
            <a:ext cx="1172950" cy="8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Aspects</a:t>
            </a:r>
            <a:endParaRPr lang="en-GB"/>
          </a:p>
        </p:txBody>
      </p:sp>
      <p:sp>
        <p:nvSpPr>
          <p:cNvPr id="106" name="Google Shape;106;p18"/>
          <p:cNvSpPr txBox="1"/>
          <p:nvPr>
            <p:ph type="body" idx="1"/>
          </p:nvPr>
        </p:nvSpPr>
        <p:spPr>
          <a:xfrm>
            <a:off x="235500" y="1963075"/>
            <a:ext cx="8520600" cy="2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We can identify the faces which are not clear by using </a:t>
            </a:r>
            <a:r>
              <a:rPr lang="" altLang="en-US"/>
              <a:t>a good quality video and disperse the video like criminal analysis data usinf different harcasscade frontal , left-side,right-side video.</a:t>
            </a:r>
            <a:endParaRPr lang="" altLang="en-US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9300" y="35025"/>
            <a:ext cx="1330626" cy="9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/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</vt:lpstr>
      <vt:lpstr>PT Sans Narrow</vt:lpstr>
      <vt:lpstr>Open Sans</vt:lpstr>
      <vt:lpstr>Calibri</vt:lpstr>
      <vt:lpstr>Microsoft YaHei</vt:lpstr>
      <vt:lpstr>Arial Unicode MS</vt:lpstr>
      <vt:lpstr>Tropic</vt:lpstr>
      <vt:lpstr>If you are present you can never be absent</vt:lpstr>
      <vt:lpstr>One line pitch deck</vt:lpstr>
      <vt:lpstr>Problem/s you are solving</vt:lpstr>
      <vt:lpstr>Solution</vt:lpstr>
      <vt:lpstr>Innovation you bring in</vt:lpstr>
      <vt:lpstr>Future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GEAS 3008</dc:title>
  <dc:creator/>
  <cp:lastModifiedBy>dell</cp:lastModifiedBy>
  <cp:revision>3</cp:revision>
  <dcterms:created xsi:type="dcterms:W3CDTF">2020-07-05T09:55:00Z</dcterms:created>
  <dcterms:modified xsi:type="dcterms:W3CDTF">2020-07-10T11:19:02Z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