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c5f690cc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c5f690cc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c5f690cc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311700" y="15996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Driver Attention Detection</a:t>
            </a:r>
            <a:endParaRPr/>
          </a:p>
        </p:txBody>
      </p:sp>
      <p:sp>
        <p:nvSpPr>
          <p:cNvPr id="88" name="Google Shape;88;p1"/>
          <p:cNvSpPr txBox="1">
            <a:spLocks noGrp="1"/>
          </p:cNvSpPr>
          <p:nvPr>
            <p:ph type="title"/>
          </p:nvPr>
        </p:nvSpPr>
        <p:spPr>
          <a:xfrm>
            <a:off x="311700" y="23888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800"/>
              <a:t>Nazar hati, durghatna ghati</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11700" y="2285400"/>
            <a:ext cx="8520600" cy="572700"/>
          </a:xfrm>
          <a:prstGeom prst="rect">
            <a:avLst/>
          </a:prstGeom>
          <a:noFill/>
          <a:ln>
            <a:noFill/>
          </a:ln>
        </p:spPr>
        <p:txBody>
          <a:bodyPr spcFirstLastPara="1" wrap="square" lIns="91425" tIns="91425" rIns="91425" bIns="91425" anchor="t" anchorCtr="0">
            <a:noAutofit/>
          </a:bodyPr>
          <a:lstStyle/>
          <a:p>
            <a:pPr lvl="0"/>
            <a:r>
              <a:rPr lang="en" dirty="0"/>
              <a:t>            It solves the </a:t>
            </a:r>
            <a:r>
              <a:rPr lang="en" dirty="0" smtClean="0"/>
              <a:t>probems </a:t>
            </a:r>
            <a:r>
              <a:rPr lang="en" dirty="0"/>
              <a:t>of safety and  helps </a:t>
            </a:r>
            <a:r>
              <a:rPr lang="en" dirty="0" smtClean="0"/>
              <a:t>in reducing traffic accidents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Calibri"/>
                <a:ea typeface="Calibri"/>
                <a:cs typeface="Calibri"/>
                <a:sym typeface="Calibri"/>
              </a:rPr>
              <a:t>Problems</a:t>
            </a:r>
            <a:endParaRPr>
              <a:latin typeface="Calibri"/>
              <a:ea typeface="Calibri"/>
              <a:cs typeface="Calibri"/>
              <a:sym typeface="Calibri"/>
            </a:endParaRPr>
          </a:p>
        </p:txBody>
      </p:sp>
      <p:sp>
        <p:nvSpPr>
          <p:cNvPr id="93" name="Google Shape;93;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1)Drivers are not attentive while driving,they often talk on mobile phones,etc.</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r>
              <a:rPr lang="en"/>
              <a:t>2) There can exist safety concerns riding with unknown driver in cabs.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Solution</a:t>
            </a:r>
            <a:endParaRPr/>
          </a:p>
        </p:txBody>
      </p:sp>
      <p:sp>
        <p:nvSpPr>
          <p:cNvPr id="96" name="Google Shape;9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By measuring the attentiveness of the driver we are able to measure the quality of this driving. At </a:t>
            </a:r>
            <a:r>
              <a:rPr lang="en" dirty="0" smtClean="0"/>
              <a:t>the </a:t>
            </a:r>
            <a:r>
              <a:rPr lang="en" dirty="0"/>
              <a:t>same time we also ensure the safety of a passenger in a cab with this product. Every vehicle will be installed with this camera to solve these issue. With improved attentiveness of drivers, traffic accidents would be reduced.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Innovation you bring in</a:t>
            </a:r>
            <a:endParaRPr/>
          </a:p>
        </p:txBody>
      </p:sp>
      <p:sp>
        <p:nvSpPr>
          <p:cNvPr id="99" name="Google Shape;99;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Currently anyone who wants can get a driving license and drive but not everyone is skillful. Our product will help in measuring that skill,and there can be set a threshold value of this measure below which a driving license would not be provided or will be revoked. This will help in increasing the quality of drivers and thus help in reducing accidents.Apart from this,we can also ensure safety of a passenger if this system is applied in cabs.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smtClean="0"/>
              <a:t>-Skilled Drivers</a:t>
            </a:r>
            <a:endParaRPr lang="en-IN" dirty="0" smtClean="0"/>
          </a:p>
          <a:p>
            <a:pPr marL="0" lvl="0" indent="0" algn="l" rtl="0">
              <a:spcBef>
                <a:spcPts val="0"/>
              </a:spcBef>
              <a:spcAft>
                <a:spcPts val="1600"/>
              </a:spcAft>
              <a:buNone/>
            </a:pPr>
            <a:r>
              <a:rPr lang="en-IN" dirty="0" smtClean="0"/>
              <a:t>-Improved Safety in Cabs</a:t>
            </a:r>
          </a:p>
          <a:p>
            <a:pPr marL="0" lvl="0" indent="0" algn="l" rtl="0">
              <a:spcBef>
                <a:spcPts val="0"/>
              </a:spcBef>
              <a:spcAft>
                <a:spcPts val="1600"/>
              </a:spcAft>
              <a:buNone/>
            </a:pPr>
            <a:r>
              <a:rPr lang="en-IN" dirty="0" smtClean="0"/>
              <a:t>-Reduced Traffic Accidents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210</Words>
  <PresentationFormat>On-screen Show (16:9)</PresentationFormat>
  <Paragraphs>15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Driver Attention Detection</vt:lpstr>
      <vt:lpstr>            It solves the probems of safety and  helps in reducing traffic accidents</vt:lpstr>
      <vt:lpstr>Problems</vt:lpstr>
      <vt:lpstr>Solution</vt:lpstr>
      <vt:lpstr>Innovation you bring in</vt:lpstr>
      <vt:lpstr>Future Aspects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Attention Detection</dc:title>
  <dc:creator>Ratik</dc:creator>
  <cp:lastModifiedBy>Ratik</cp:lastModifiedBy>
  <cp:revision>2</cp:revision>
  <dcterms:modified xsi:type="dcterms:W3CDTF">2019-01-13T04:21:40Z</dcterms:modified>
</cp:coreProperties>
</file>