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4c5f690ccc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4c5f690ccc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c5f690ccc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c5f690ccc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4c5f690ccc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4c5f690cc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4c5f690ccc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4c5f690ccc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4c5f690ccc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4c5f690ccc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4c5f690ccc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4c5f690ccc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
          <p:cNvSpPr txBox="1">
            <a:spLocks noGrp="1"/>
          </p:cNvSpPr>
          <p:nvPr>
            <p:ph type="title"/>
          </p:nvPr>
        </p:nvSpPr>
        <p:spPr>
          <a:xfrm>
            <a:off x="311700" y="1599600"/>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Driver Attention Detection</a:t>
            </a:r>
            <a:endParaRPr/>
          </a:p>
        </p:txBody>
      </p:sp>
      <p:sp>
        <p:nvSpPr>
          <p:cNvPr id="88" name="Google Shape;88;p1"/>
          <p:cNvSpPr txBox="1">
            <a:spLocks noGrp="1"/>
          </p:cNvSpPr>
          <p:nvPr>
            <p:ph type="title"/>
          </p:nvPr>
        </p:nvSpPr>
        <p:spPr>
          <a:xfrm>
            <a:off x="311700" y="23888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sz="1800"/>
              <a:t>Nazar hati, durghatna ghati</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11700" y="228540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            It solves the probema of safety and  helps in         reducing traffic accidents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latin typeface="Calibri"/>
                <a:ea typeface="Calibri"/>
                <a:cs typeface="Calibri"/>
                <a:sym typeface="Calibri"/>
              </a:rPr>
              <a:t>Problems</a:t>
            </a:r>
            <a:endParaRPr>
              <a:latin typeface="Calibri"/>
              <a:ea typeface="Calibri"/>
              <a:cs typeface="Calibri"/>
              <a:sym typeface="Calibri"/>
            </a:endParaRPr>
          </a:p>
        </p:txBody>
      </p:sp>
      <p:sp>
        <p:nvSpPr>
          <p:cNvPr id="93" name="Google Shape;93;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1)Drivers are not attentive while driving,they often talk on mobile phones,etc.</a:t>
            </a:r>
            <a:endParaRPr/>
          </a:p>
          <a:p>
            <a:pPr marL="0" lvl="0" indent="0" algn="l" rtl="0">
              <a:lnSpc>
                <a:spcPct val="115000"/>
              </a:lnSpc>
              <a:spcBef>
                <a:spcPts val="1600"/>
              </a:spcBef>
              <a:spcAft>
                <a:spcPts val="0"/>
              </a:spcAft>
              <a:buSzPts val="1800"/>
              <a:buNone/>
            </a:pPr>
            <a:endParaRPr/>
          </a:p>
          <a:p>
            <a:pPr marL="0" lvl="0" indent="0" algn="l" rtl="0">
              <a:lnSpc>
                <a:spcPct val="115000"/>
              </a:lnSpc>
              <a:spcBef>
                <a:spcPts val="1600"/>
              </a:spcBef>
              <a:spcAft>
                <a:spcPts val="1600"/>
              </a:spcAft>
              <a:buSzPts val="1800"/>
              <a:buNone/>
            </a:pPr>
            <a:r>
              <a:rPr lang="en"/>
              <a:t>2) There can exist safety concerns riding with unknown driver in cabs.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Solution</a:t>
            </a:r>
            <a:endParaRPr/>
          </a:p>
        </p:txBody>
      </p:sp>
      <p:sp>
        <p:nvSpPr>
          <p:cNvPr id="96" name="Google Shape;96;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a:t>By measuring the attentiveness of the driver we are able to measure the quality of this driving. At tge same time we also ensure the safety of a passenger in a cab with this product. Every vehicle will be installed with this camera to solve these issue. With improved attentiveness of drivers, traffic accidents would be reduced.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Innovation you bring in</a:t>
            </a:r>
            <a:endParaRPr/>
          </a:p>
        </p:txBody>
      </p:sp>
      <p:sp>
        <p:nvSpPr>
          <p:cNvPr id="99" name="Google Shape;99;p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a:t>Currently anyone who wants can get a driving license and drive but not everyone is skillful. Our product will help in measuring that skill,and there can be set a threshold value of this measure below which a driving license would not be provided or will be revoked. This will help in increasing the quality of drivers and thus help in reducing accidents.Apart from this,we can also ensure safety of a passenger if this system is applied in cabs.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Future Aspects</a:t>
            </a:r>
            <a:endParaRPr/>
          </a:p>
        </p:txBody>
      </p:sp>
      <p:sp>
        <p:nvSpPr>
          <p:cNvPr id="84" name="Google Shape;84;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smtClean="0"/>
              <a:t>Our idea can be </a:t>
            </a:r>
            <a:r>
              <a:rPr lang="en-US" dirty="0" err="1" smtClean="0"/>
              <a:t>upscaled</a:t>
            </a:r>
            <a:r>
              <a:rPr lang="en-US" dirty="0" smtClean="0"/>
              <a:t> by collaboration with government. The small camera facing towards the driver can be made compulsory to be available in the vehicles by adding some rules in the existing safety requirements of the vehicle. This will help from the extent of avoiding accidents, recognizing good drivers to the extent of accident investigation as we know not only drivers but also crowd is careless in India on road. In case any accident occurs, in today’s scenario, person with heavy vehicle is first and foremost is assumed guilty. With the camera installed, the driver can have a proof of attentiveness and help a great deal in proving </a:t>
            </a:r>
            <a:r>
              <a:rPr lang="en-US" smtClean="0"/>
              <a:t>someone’s innocence.</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318</Words>
  <PresentationFormat>On-screen Show (16:9)</PresentationFormat>
  <Paragraphs>13</Paragraphs>
  <Slides>6</Slides>
  <Notes>6</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Simple Light</vt:lpstr>
      <vt:lpstr>Driver Attention Detection</vt:lpstr>
      <vt:lpstr>            It solves the probema of safety and  helps in         reducing traffic accidents</vt:lpstr>
      <vt:lpstr>Problems</vt:lpstr>
      <vt:lpstr>Solution</vt:lpstr>
      <vt:lpstr>Innovation you bring in</vt:lpstr>
      <vt:lpstr>Future Aspects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Driver Attention Detection</dc:title>
  <cp:lastModifiedBy>dell</cp:lastModifiedBy>
  <cp:revision>2</cp:revision>
  <dcterms:modified xsi:type="dcterms:W3CDTF">2019-01-13T04:56:22Z</dcterms:modified>
</cp:coreProperties>
</file>