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Average"/>
      <p:regular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Oswald-regular.fntdata"/><Relationship Id="rId27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a9582f52a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a9582f52a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a9582f52a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a9582f52a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a9582f52b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a9582f52b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a9582f52a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a9582f52a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a9582f52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a9582f52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a9582f52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a9582f52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a9582f52b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a9582f52b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a9922e23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a9922e23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a9582f52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a9582f52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a9582f52a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a9582f52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a9582f52a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a9582f52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a9582f52a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a9582f52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a9582f52a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a9582f52a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a9922e23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a9922e23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a9582f52a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a9582f52a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a9582f52a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a9582f52a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ersonal.utdallas.edu/~besp/demo/John2010/z-algorithm.ht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eople.ok.ubc.ca/ylucet/DS/KnuthMorrisPratt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31000" y="841650"/>
            <a:ext cx="86853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 Searching </a:t>
            </a:r>
            <a:r>
              <a:rPr lang="en-GB"/>
              <a:t>Algorithm</a:t>
            </a:r>
            <a:r>
              <a:rPr lang="en-GB"/>
              <a:t> 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31000" y="3174875"/>
            <a:ext cx="86853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solidFill>
                  <a:schemeClr val="dk1"/>
                </a:solidFill>
              </a:rPr>
              <a:t>By</a:t>
            </a:r>
            <a:endParaRPr b="1" sz="3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solidFill>
                  <a:schemeClr val="dk1"/>
                </a:solidFill>
              </a:rPr>
              <a:t>Rachit Bundela   Priya Jain   Sachin Hegde</a:t>
            </a:r>
            <a:endParaRPr b="1" sz="3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Searching Algorithm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We start comparison of pat[j] with j = 0 with characters of current window of text.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We keep matching characters txt[i] and pat[j] and keep incrementing i and j while pat[j] and txt[i] keep matching.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When we see a mismatch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 We know that characters pat[0..j-1] match with txt[i-j…i-1] (Note that j starts with 0 and increment it only when there is a match).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We also know (from above definition) that reset[j-1] is count of characters of pat[0…j-1] that are both proper prefix and suffix.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dk1"/>
                </a:solidFill>
              </a:rPr>
              <a:t>From above two points, we can conclude that we do not need to match these reset[j-1] characters with txt[i-j…i-1] because we know that these characters will anyway match.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Implementation</a:t>
            </a:r>
            <a:endParaRPr sz="3600"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876" y="1248975"/>
            <a:ext cx="5346150" cy="3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5915025" y="14539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" y="400050"/>
            <a:ext cx="6162675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Z Algorithm</a:t>
            </a:r>
            <a:endParaRPr b="1"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To </a:t>
            </a: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find all occurrences of a pattern in a text in linear time, we use Z algorithm. Total time taken by this algorithm is O(m + n) with linear space complexity where </a:t>
            </a: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length of text ‘n’ and of pattern ‘m’</a:t>
            </a: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. Here both time and space complexity is same as KMP algorithm but this algorithm is Simpler to understand.</a:t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Here, we construct Z array. For a string str[0...n-1], Z array is of same length as string. An element Z[i] of Z array stores length of the longest substring starting from str[i] which is also a prefix of str[0...n-1].</a:t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The first entry of Z array is </a:t>
            </a: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meaningless</a:t>
            </a: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as complete string is always prefix of itself.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Example</a:t>
            </a:r>
            <a:endParaRPr b="1"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18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Index            0   1   2   3   4   5   6   7  8</a:t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Text              </a:t>
            </a:r>
            <a:r>
              <a:rPr b="1"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   a</a:t>
            </a: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  </a:t>
            </a:r>
            <a:r>
              <a:rPr b="1"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 b   a   c   a   a   a</a:t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Compare     a    </a:t>
            </a:r>
            <a:r>
              <a:rPr b="1"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    a</a:t>
            </a: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 b   </a:t>
            </a:r>
            <a:r>
              <a:rPr b="1"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 c   </a:t>
            </a:r>
            <a:r>
              <a:rPr b="1"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 </a:t>
            </a:r>
            <a:r>
              <a:rPr b="1"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  a</a:t>
            </a:r>
            <a:endParaRPr b="1"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Z values       X        </a:t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361650" y="345577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u="sng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Visual Representation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2069450" y="282097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2501400" y="282097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2822900" y="282097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0</a:t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3176175" y="282097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3497675" y="282097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0</a:t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3789025" y="282097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4100400" y="282097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1</a:t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Example continued...</a:t>
            </a:r>
            <a:endParaRPr b="1"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Here, The idea is to concatenate pattern and text, and create a string “P$T” where P is pattern, $ is a special character should not be present in pattern and text, and T is text. Build the Z array for concatenated string. In Z array, if Z value at any point is equal to pattern length, then pattern is present at that point.</a:t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Pattern P = "</a:t>
            </a:r>
            <a:r>
              <a:rPr b="1"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aab</a:t>
            </a: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",  Text T = "</a:t>
            </a:r>
            <a:r>
              <a:rPr b="1"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baabaa</a:t>
            </a: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"</a:t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The concatenated string is, Z = "</a:t>
            </a:r>
            <a:r>
              <a:rPr b="1"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aab$baab</a:t>
            </a:r>
            <a:r>
              <a:rPr b="1"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aa</a:t>
            </a: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"</a:t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Z array for above concatenated string is {x, 1, 0, 0, 0, </a:t>
            </a:r>
            <a:r>
              <a:rPr b="1" lang="en-GB" sz="20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1, 0, 2, 1}.</a:t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Since length of pattern is 3, the value 3 in Z array  indicates presence of pattern.</a:t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133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Algorithm</a:t>
            </a:r>
            <a:endParaRPr b="1"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706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The idea is to maintain an interval [L, R] which is the interval with max R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such that [L,R] is prefix substring (substring which is also prefix). 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1) If i &gt; R then there is no prefix substring that starts before i and ends after i, so we reset L and R and compute new [L,R] by comparing str[0..] to str[i..] and get Z[i] (R-L+1).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2) If i &lt;= R then let K = i-L,  now Z[i] &gt;= min(Z[K], R-i+1)  because str[i..] matches with str[K..] for </a:t>
            </a: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at least</a:t>
            </a: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R-i+1 characters (they are in [L,R] interval which we know is a prefix substring).     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lphaLcPeriod"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If Z[K] &lt; R-i+1  then there is no prefix substring starting at str[i] (otherwise Z[K] would be larger)  so  Z[i] = Z[K]  and interval [L,R] remains same.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lphaLcPeriod"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If Z[K] &gt;= R-i+1 then it is possible to extend the [L,R] interval thus we will set L as i and start matching from str[R]  onwards  and get new R then we will update interval [L,R] and calculate Z[i] (R-L+1).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86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Pattern Searching algorithms are sometimes also referred to as String Searching Algorithms and are considered as a part of the String algorithms. These algorithms are useful in the case of searching a string within another string.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824" y="2162174"/>
            <a:ext cx="5061375" cy="27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Rabin-Karp Algorithm</a:t>
            </a:r>
            <a:endParaRPr b="1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6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Problem:  prints all occurrences of pat[ ] in txt[ ]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725" y="1826575"/>
            <a:ext cx="4752525" cy="313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300" y="2833625"/>
            <a:ext cx="4177400" cy="23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2700"/>
            <a:ext cx="8839199" cy="25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210350" y="349175"/>
            <a:ext cx="87234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Calculating</a:t>
            </a:r>
            <a:r>
              <a:rPr b="1" lang="en-GB" sz="3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Hash</a:t>
            </a:r>
            <a:endParaRPr b="1" sz="3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50" y="1159600"/>
            <a:ext cx="8723299" cy="375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225" y="966925"/>
            <a:ext cx="8289550" cy="40691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899775" y="188025"/>
            <a:ext cx="74802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Algorithm</a:t>
            </a:r>
            <a:r>
              <a:rPr b="1" lang="en-GB" sz="4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 sz="4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28" y="1978800"/>
            <a:ext cx="8160725" cy="22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491625" y="241725"/>
            <a:ext cx="8160600" cy="15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r>
              <a:rPr b="1" lang="en-GB" sz="3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3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KMP - Knuth Morris Pratt Algorithm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Knuth, Morris and Pratt discovered ﬁrst linear time string-matching algorithm by analysis of the naive algorithm.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It keeps the information that naive approach wasted gathered during the scan of the text. By avoiding this waste of information, it achieves a running time of O(m + n).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The implementation of Knuth-Morris-Pratt algorithm is efﬁcient because it minimizes the total number of comparisons of the pattern against the input string.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975125" y="35576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accent5"/>
                </a:solidFill>
                <a:hlinkClick r:id="rId3"/>
              </a:rPr>
              <a:t>Knuth-Morris-Pratt String Search Visualization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Calculating Reset Table Algorithm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Preprocessing Algorithm: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In the preprocessing part, we calculate values in reset[]. To do that, we keep track of the length of the longest prefix suffix value (we use len variable for this purpose) for the previous index. We initialize reset[0] and len as 0. If pat[len] and pat[i] match, we increment len by 1 and assign the incremented value to reset[i]. If pat[i] and pat[len] do not match and len is not 0,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we update len to reset[len-1].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Input:Text:   abaabcxabcxabxa 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Pattern:   abcxabx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1313" y="2988463"/>
            <a:ext cx="374332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