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3" r:id="rId6"/>
    <p:sldId id="260" r:id="rId7"/>
    <p:sldId id="262" r:id="rId8"/>
    <p:sldId id="261"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Open Sans" panose="020B0604020202020204" charset="0"/>
      <p:regular r:id="rId15"/>
      <p:bold r:id="rId16"/>
      <p:italic r:id="rId17"/>
      <p:boldItalic r:id="rId18"/>
    </p:embeddedFont>
    <p:embeddedFont>
      <p:font typeface="PT Sans Narrow"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07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89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217229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COVID – 19 MPSS</a:t>
            </a:r>
            <a:endParaRPr dirty="0"/>
          </a:p>
        </p:txBody>
      </p:sp>
      <p:sp>
        <p:nvSpPr>
          <p:cNvPr id="67" name="Google Shape;67;p13"/>
          <p:cNvSpPr txBox="1">
            <a:spLocks noGrp="1"/>
          </p:cNvSpPr>
          <p:nvPr>
            <p:ph type="title"/>
          </p:nvPr>
        </p:nvSpPr>
        <p:spPr>
          <a:xfrm>
            <a:off x="311700" y="297120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CORONA VIRUS MONITORING, PREVENTION &amp; SAFEGUARDING SYSTEM</a:t>
            </a:r>
            <a:endParaRPr sz="1800" dirty="0"/>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pic>
        <p:nvPicPr>
          <p:cNvPr id="3" name="Picture 2">
            <a:extLst>
              <a:ext uri="{FF2B5EF4-FFF2-40B4-BE49-F238E27FC236}">
                <a16:creationId xmlns:a16="http://schemas.microsoft.com/office/drawing/2014/main" id="{8521A549-E0D8-42DC-87E6-97AB23324CFD}"/>
              </a:ext>
            </a:extLst>
          </p:cNvPr>
          <p:cNvPicPr>
            <a:picLocks noChangeAspect="1"/>
          </p:cNvPicPr>
          <p:nvPr/>
        </p:nvPicPr>
        <p:blipFill>
          <a:blip r:embed="rId5"/>
          <a:stretch>
            <a:fillRect/>
          </a:stretch>
        </p:blipFill>
        <p:spPr>
          <a:xfrm>
            <a:off x="4115806" y="1084321"/>
            <a:ext cx="912388" cy="937732"/>
          </a:xfrm>
          <a:prstGeom prst="rect">
            <a:avLst/>
          </a:prstGeom>
        </p:spPr>
      </p:pic>
      <p:sp>
        <p:nvSpPr>
          <p:cNvPr id="8" name="Google Shape;67;p13">
            <a:extLst>
              <a:ext uri="{FF2B5EF4-FFF2-40B4-BE49-F238E27FC236}">
                <a16:creationId xmlns:a16="http://schemas.microsoft.com/office/drawing/2014/main" id="{57E2D099-C2E3-4E0E-AA9A-5ED54DDEA721}"/>
              </a:ext>
            </a:extLst>
          </p:cNvPr>
          <p:cNvSpPr txBox="1">
            <a:spLocks/>
          </p:cNvSpPr>
          <p:nvPr/>
        </p:nvSpPr>
        <p:spPr>
          <a:xfrm>
            <a:off x="311700" y="443685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1133107"/>
            <a:ext cx="8520600" cy="572700"/>
          </a:xfrm>
          <a:prstGeom prst="rect">
            <a:avLst/>
          </a:prstGeom>
        </p:spPr>
        <p:txBody>
          <a:bodyPr spcFirstLastPara="1" wrap="square" lIns="91425" tIns="91425" rIns="91425" bIns="91425" anchor="t" anchorCtr="0">
            <a:noAutofit/>
          </a:bodyPr>
          <a:lstStyle/>
          <a:p>
            <a:pPr algn="ctr"/>
            <a:r>
              <a:rPr lang="en-IN" dirty="0"/>
              <a:t>COVID – 19 MPSS</a:t>
            </a:r>
            <a:br>
              <a:rPr lang="en-IN" dirty="0"/>
            </a:br>
            <a:r>
              <a:rPr lang="en-IN" sz="2400" dirty="0">
                <a:solidFill>
                  <a:schemeClr val="bg2">
                    <a:lumMod val="50000"/>
                  </a:schemeClr>
                </a:solidFill>
              </a:rPr>
              <a:t>MONITORING – MOVEMENT TRACKING &amp; GEOFENCING, PREVENTION – PAST CONTACT TRACES, SAFEGUARD – GEOFENCING</a:t>
            </a:r>
            <a:br>
              <a:rPr lang="en-IN" sz="2400" dirty="0">
                <a:solidFill>
                  <a:schemeClr val="bg2">
                    <a:lumMod val="50000"/>
                  </a:schemeClr>
                </a:solidFill>
              </a:rPr>
            </a:br>
            <a:br>
              <a:rPr lang="en-IN" sz="2400" dirty="0">
                <a:solidFill>
                  <a:schemeClr val="bg2">
                    <a:lumMod val="50000"/>
                  </a:schemeClr>
                </a:solidFill>
              </a:rPr>
            </a:br>
            <a:r>
              <a:rPr lang="en-US" sz="1800" dirty="0">
                <a:solidFill>
                  <a:schemeClr val="bg2">
                    <a:lumMod val="50000"/>
                  </a:schemeClr>
                </a:solidFill>
              </a:rPr>
              <a:t>Corona Virus (COVID-19) has already been declared as a global pandemic by the WHO and also the only effective solution for preventing it spread is SOCIAL DISTANCING. Also, another very important component of getting out of this fatal problem is ensuring a proper flow of information, avoiding the spread of any fake news and thus ensuring a proper mental status of the citizens by keeping up their spirits high.</a:t>
            </a:r>
            <a:br>
              <a:rPr lang="en-IN" sz="1800" dirty="0">
                <a:solidFill>
                  <a:schemeClr val="bg2">
                    <a:lumMod val="50000"/>
                  </a:schemeClr>
                </a:solidFill>
              </a:rPr>
            </a:br>
            <a:r>
              <a:rPr lang="en-IN" sz="1800" dirty="0">
                <a:solidFill>
                  <a:schemeClr val="bg2">
                    <a:lumMod val="50000"/>
                  </a:schemeClr>
                </a:solidFill>
              </a:rPr>
              <a:t> </a:t>
            </a:r>
            <a:endParaRPr sz="1800" dirty="0">
              <a:solidFill>
                <a:schemeClr val="bg2">
                  <a:lumMod val="50000"/>
                </a:schemeClr>
              </a:solidFill>
            </a:endParaRPr>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5" name="Google Shape;67;p13">
            <a:extLst>
              <a:ext uri="{FF2B5EF4-FFF2-40B4-BE49-F238E27FC236}">
                <a16:creationId xmlns:a16="http://schemas.microsoft.com/office/drawing/2014/main" id="{20FB1144-697D-4F02-9FBF-89CD3E939BA9}"/>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562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r>
              <a:rPr lang="en-US" sz="1500" dirty="0"/>
              <a:t>1) </a:t>
            </a:r>
            <a:r>
              <a:rPr lang="en-US" sz="1500" b="1" dirty="0">
                <a:solidFill>
                  <a:schemeClr val="accent1"/>
                </a:solidFill>
              </a:rPr>
              <a:t>No effective system for Monitoring of People’s Movement around compulsory quarantine-(Houses/Buildings)-</a:t>
            </a:r>
            <a:r>
              <a:rPr lang="en-US" sz="1500" dirty="0"/>
              <a:t> with the small number of cases it is easy to impose a forced quarantine on the already detected/suspected cases, but god forbid if the cases increase, it would be difficult to physically monitor of the quarantine is being followed or not.</a:t>
            </a:r>
          </a:p>
          <a:p>
            <a:endParaRPr lang="en-IN" sz="1500" dirty="0"/>
          </a:p>
          <a:p>
            <a:r>
              <a:rPr lang="en-US" sz="1500" dirty="0"/>
              <a:t>2) </a:t>
            </a:r>
            <a:r>
              <a:rPr lang="en-US" sz="1500" dirty="0">
                <a:solidFill>
                  <a:schemeClr val="accent1"/>
                </a:solidFill>
              </a:rPr>
              <a:t>Monitoring of People’s Movement around Lockdown Areas</a:t>
            </a:r>
            <a:r>
              <a:rPr lang="en-US" sz="1500" dirty="0"/>
              <a:t> - Apart from imposing forces there's no other way out at the moment to check if the main purpose of lockdown (</a:t>
            </a:r>
            <a:r>
              <a:rPr lang="en-US" sz="1500" dirty="0" err="1"/>
              <a:t>i.e</a:t>
            </a:r>
            <a:r>
              <a:rPr lang="en-US" sz="1500" dirty="0"/>
              <a:t> restricted movement of people) is being really followed and also the system lags a proper channel to monitor the same at the central level.</a:t>
            </a:r>
          </a:p>
          <a:p>
            <a:endParaRPr lang="en-IN" sz="1500" dirty="0"/>
          </a:p>
          <a:p>
            <a:r>
              <a:rPr lang="en-US" sz="1500" dirty="0"/>
              <a:t>3) </a:t>
            </a:r>
            <a:r>
              <a:rPr lang="en-US" sz="1500" dirty="0">
                <a:solidFill>
                  <a:schemeClr val="accent1"/>
                </a:solidFill>
              </a:rPr>
              <a:t>Unable/Difficulties in Tracing past contacts of Confirmed Cases.</a:t>
            </a:r>
            <a:endParaRPr lang="en-IN" sz="1500" dirty="0">
              <a:solidFill>
                <a:schemeClr val="accent1"/>
              </a:solidFill>
            </a:endParaRPr>
          </a:p>
          <a:p>
            <a:pPr marL="0" lvl="0" indent="0" algn="l" rtl="0">
              <a:spcBef>
                <a:spcPts val="0"/>
              </a:spcBef>
              <a:spcAft>
                <a:spcPts val="1600"/>
              </a:spcAft>
              <a:buNone/>
            </a:pPr>
            <a:endParaRPr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6" name="Google Shape;67;p13">
            <a:extLst>
              <a:ext uri="{FF2B5EF4-FFF2-40B4-BE49-F238E27FC236}">
                <a16:creationId xmlns:a16="http://schemas.microsoft.com/office/drawing/2014/main" id="{85D72267-7ABE-4805-99B8-6A65EBD74053}"/>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a:t>
            </a:r>
            <a:endParaRPr dirty="0"/>
          </a:p>
        </p:txBody>
      </p:sp>
      <p:sp>
        <p:nvSpPr>
          <p:cNvPr id="90" name="Google Shape;90;p16"/>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114300" indent="0">
              <a:buNone/>
            </a:pPr>
            <a:r>
              <a:rPr lang="en-US" sz="1500" dirty="0"/>
              <a:t>Considering it to be a global problem our solutions if implemented can prove to be really useful by TRACING THE CONTACTS with any diseased person and at the same time ensuring effective quarantine on already detected cases.</a:t>
            </a:r>
          </a:p>
          <a:p>
            <a:pPr marL="114300" indent="0">
              <a:buNone/>
            </a:pPr>
            <a:endParaRPr lang="en-IN" sz="1500" dirty="0"/>
          </a:p>
          <a:p>
            <a:pPr marL="114300" indent="0">
              <a:buNone/>
            </a:pPr>
            <a:r>
              <a:rPr lang="en-US" sz="1500" b="1" dirty="0"/>
              <a:t>Solution Technologies/Titles: Geofencing, Movement Tracking. Contact Tracing</a:t>
            </a:r>
          </a:p>
          <a:p>
            <a:pPr marL="114300" indent="0">
              <a:buNone/>
            </a:pPr>
            <a:endParaRPr lang="en-IN" sz="1500" dirty="0"/>
          </a:p>
          <a:p>
            <a:r>
              <a:rPr lang="en-US" sz="1500" dirty="0">
                <a:solidFill>
                  <a:schemeClr val="accent1"/>
                </a:solidFill>
              </a:rPr>
              <a:t>Geofencing Technology </a:t>
            </a:r>
            <a:r>
              <a:rPr lang="en-US" sz="1500" dirty="0"/>
              <a:t>allows us to bound geolocation areas using digital system to track the movements around these areas. </a:t>
            </a:r>
            <a:endParaRPr lang="en-IN" sz="1500" dirty="0"/>
          </a:p>
          <a:p>
            <a:r>
              <a:rPr lang="en-US" sz="1500" dirty="0">
                <a:solidFill>
                  <a:schemeClr val="accent1"/>
                </a:solidFill>
              </a:rPr>
              <a:t>Using Movement Tracking Algorithms</a:t>
            </a:r>
            <a:r>
              <a:rPr lang="en-US" sz="1500" dirty="0"/>
              <a:t>, system can track the live status of people movements help in finding gatherings quickly. </a:t>
            </a:r>
            <a:endParaRPr lang="en-IN" sz="1500" dirty="0"/>
          </a:p>
          <a:p>
            <a:r>
              <a:rPr lang="en-US" sz="1500" dirty="0">
                <a:solidFill>
                  <a:schemeClr val="accent1"/>
                </a:solidFill>
              </a:rPr>
              <a:t>Contact Tracing algorithm </a:t>
            </a:r>
            <a:r>
              <a:rPr lang="en-US" sz="1500" dirty="0"/>
              <a:t>track the meet points of particular user with infected person using their location history.</a:t>
            </a:r>
            <a:endParaRPr lang="en-IN" sz="1500" dirty="0"/>
          </a:p>
          <a:p>
            <a:pPr marL="0" lvl="0" indent="0" algn="l" rtl="0">
              <a:spcBef>
                <a:spcPts val="0"/>
              </a:spcBef>
              <a:spcAft>
                <a:spcPts val="1600"/>
              </a:spcAft>
              <a:buNone/>
            </a:pP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6" name="Google Shape;67;p13">
            <a:extLst>
              <a:ext uri="{FF2B5EF4-FFF2-40B4-BE49-F238E27FC236}">
                <a16:creationId xmlns:a16="http://schemas.microsoft.com/office/drawing/2014/main" id="{ABA8ECCC-9D72-4823-A62C-B632F98BFE6B}"/>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35500"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BASIC FLOW:</a:t>
            </a:r>
            <a:endParaRPr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pic>
        <p:nvPicPr>
          <p:cNvPr id="5" name="Picture 4">
            <a:extLst>
              <a:ext uri="{FF2B5EF4-FFF2-40B4-BE49-F238E27FC236}">
                <a16:creationId xmlns:a16="http://schemas.microsoft.com/office/drawing/2014/main" id="{B986BA4C-7D7C-4561-B10C-ABF5EE4A2D30}"/>
              </a:ext>
            </a:extLst>
          </p:cNvPr>
          <p:cNvPicPr>
            <a:picLocks noChangeAspect="1"/>
          </p:cNvPicPr>
          <p:nvPr/>
        </p:nvPicPr>
        <p:blipFill>
          <a:blip r:embed="rId5"/>
          <a:stretch>
            <a:fillRect/>
          </a:stretch>
        </p:blipFill>
        <p:spPr>
          <a:xfrm>
            <a:off x="1248936" y="1219726"/>
            <a:ext cx="6750205" cy="3796990"/>
          </a:xfrm>
          <a:prstGeom prst="rect">
            <a:avLst/>
          </a:prstGeom>
        </p:spPr>
      </p:pic>
    </p:spTree>
    <p:extLst>
      <p:ext uri="{BB962C8B-B14F-4D97-AF65-F5344CB8AC3E}">
        <p14:creationId xmlns:p14="http://schemas.microsoft.com/office/powerpoint/2010/main" val="26147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Innovation</a:t>
            </a:r>
            <a:endParaRPr dirty="0"/>
          </a:p>
        </p:txBody>
      </p:sp>
      <p:sp>
        <p:nvSpPr>
          <p:cNvPr id="98" name="Google Shape;98;p17"/>
          <p:cNvSpPr txBox="1">
            <a:spLocks noGrp="1"/>
          </p:cNvSpPr>
          <p:nvPr>
            <p:ph type="body" idx="1"/>
          </p:nvPr>
        </p:nvSpPr>
        <p:spPr>
          <a:xfrm>
            <a:off x="220632" y="1509775"/>
            <a:ext cx="8520600" cy="11167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 Single platform to monitor large areas from control </a:t>
            </a:r>
            <a:r>
              <a:rPr lang="en-US" dirty="0" err="1"/>
              <a:t>centre</a:t>
            </a:r>
            <a:r>
              <a:rPr lang="en-US" dirty="0"/>
              <a:t>/one place. A lot COVID-19 proposal calls are asking to companies for the submission of Movement Tracking Solution. Here it is with revolutionary Technologies.  </a:t>
            </a:r>
            <a:endParaRPr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7" name="Google Shape;97;p17">
            <a:extLst>
              <a:ext uri="{FF2B5EF4-FFF2-40B4-BE49-F238E27FC236}">
                <a16:creationId xmlns:a16="http://schemas.microsoft.com/office/drawing/2014/main" id="{1BFDA72A-516B-4390-819A-EE03D3B77401}"/>
              </a:ext>
            </a:extLst>
          </p:cNvPr>
          <p:cNvSpPr txBox="1">
            <a:spLocks/>
          </p:cNvSpPr>
          <p:nvPr/>
        </p:nvSpPr>
        <p:spPr>
          <a:xfrm>
            <a:off x="220632" y="262394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IN" dirty="0"/>
              <a:t>How we implement it</a:t>
            </a:r>
          </a:p>
        </p:txBody>
      </p:sp>
      <p:sp>
        <p:nvSpPr>
          <p:cNvPr id="8" name="Google Shape;98;p17">
            <a:extLst>
              <a:ext uri="{FF2B5EF4-FFF2-40B4-BE49-F238E27FC236}">
                <a16:creationId xmlns:a16="http://schemas.microsoft.com/office/drawing/2014/main" id="{173AE2BA-466E-49F2-B3A0-376A1B398767}"/>
              </a:ext>
            </a:extLst>
          </p:cNvPr>
          <p:cNvSpPr txBox="1">
            <a:spLocks/>
          </p:cNvSpPr>
          <p:nvPr/>
        </p:nvSpPr>
        <p:spPr>
          <a:xfrm>
            <a:off x="220632" y="3394331"/>
            <a:ext cx="8520600" cy="11167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dirty="0"/>
              <a:t>Tracking Data will be collected from Mobile Application and End results will be generated on Web Platform under Control Team. We will provide the complete flow and system synopsis with prototype.</a:t>
            </a:r>
            <a:endParaRPr lang="en-IN" dirty="0"/>
          </a:p>
        </p:txBody>
      </p:sp>
      <p:sp>
        <p:nvSpPr>
          <p:cNvPr id="9" name="Google Shape;67;p13">
            <a:extLst>
              <a:ext uri="{FF2B5EF4-FFF2-40B4-BE49-F238E27FC236}">
                <a16:creationId xmlns:a16="http://schemas.microsoft.com/office/drawing/2014/main" id="{89BE693F-6267-4398-9947-D58EB7C8FB11}"/>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We solved:</a:t>
            </a:r>
            <a:endParaRPr dirty="0"/>
          </a:p>
        </p:txBody>
      </p:sp>
      <p:sp>
        <p:nvSpPr>
          <p:cNvPr id="98" name="Google Shape;98;p17"/>
          <p:cNvSpPr txBox="1">
            <a:spLocks noGrp="1"/>
          </p:cNvSpPr>
          <p:nvPr>
            <p:ph type="body" idx="1"/>
          </p:nvPr>
        </p:nvSpPr>
        <p:spPr>
          <a:xfrm>
            <a:off x="228066" y="1549949"/>
            <a:ext cx="8520600" cy="1116798"/>
          </a:xfrm>
          <a:prstGeom prst="rect">
            <a:avLst/>
          </a:prstGeom>
        </p:spPr>
        <p:txBody>
          <a:bodyPr spcFirstLastPara="1" wrap="square" lIns="91425" tIns="91425" rIns="91425" bIns="91425" anchor="t" anchorCtr="0">
            <a:noAutofit/>
          </a:bodyPr>
          <a:lstStyle/>
          <a:p>
            <a:pPr lvl="0"/>
            <a:r>
              <a:rPr lang="en-US" dirty="0"/>
              <a:t>Cases of people regularly breaking the boundaries of lockdown/quarantine areas can be monitored easily.</a:t>
            </a:r>
            <a:endParaRPr lang="en-IN" dirty="0"/>
          </a:p>
          <a:p>
            <a:pPr lvl="0"/>
            <a:r>
              <a:rPr lang="en-US" dirty="0"/>
              <a:t>Cases of leaving hospitals/quarantine places without informing to authorities can be monitored and easily trackable.</a:t>
            </a:r>
            <a:endParaRPr lang="en-IN" dirty="0"/>
          </a:p>
          <a:p>
            <a:pPr lvl="0"/>
            <a:r>
              <a:rPr lang="en-US" dirty="0"/>
              <a:t>Gathering can be easily trackable.</a:t>
            </a:r>
            <a:endParaRPr lang="en-IN" dirty="0"/>
          </a:p>
          <a:p>
            <a:pPr lvl="0"/>
            <a:r>
              <a:rPr lang="en-US" dirty="0"/>
              <a:t>People can trace their contacts with confirmed patient in past, helps to easily find the people who has the possibility of infection. </a:t>
            </a:r>
            <a:endParaRPr lang="en-IN"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6" name="Google Shape;67;p13">
            <a:extLst>
              <a:ext uri="{FF2B5EF4-FFF2-40B4-BE49-F238E27FC236}">
                <a16:creationId xmlns:a16="http://schemas.microsoft.com/office/drawing/2014/main" id="{6C89EF61-C71E-4249-8199-C1F880C0C0DC}"/>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extLst>
      <p:ext uri="{BB962C8B-B14F-4D97-AF65-F5344CB8AC3E}">
        <p14:creationId xmlns:p14="http://schemas.microsoft.com/office/powerpoint/2010/main" val="360428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1. The can be integrated for any monitoring problem like Vehicle Tracking, Patrolling Monitoring etc.</a:t>
            </a:r>
          </a:p>
          <a:p>
            <a:pPr marL="0" lvl="0" indent="0" algn="l" rtl="0">
              <a:spcBef>
                <a:spcPts val="0"/>
              </a:spcBef>
              <a:spcAft>
                <a:spcPts val="1600"/>
              </a:spcAft>
              <a:buNone/>
            </a:pPr>
            <a:r>
              <a:rPr lang="en-US" dirty="0"/>
              <a:t>2. We are going to integrate the hardware based signaling enable hardware device to transfer location and other details like speed of vehicle etc. </a:t>
            </a:r>
          </a:p>
          <a:p>
            <a:pPr marL="0" lvl="0" indent="0" algn="l" rtl="0">
              <a:spcBef>
                <a:spcPts val="0"/>
              </a:spcBef>
              <a:spcAft>
                <a:spcPts val="1600"/>
              </a:spcAft>
              <a:buNone/>
            </a:pPr>
            <a:r>
              <a:rPr lang="en-US" dirty="0"/>
              <a:t>3. It can also be used for prisoners to track and monitor their movement around prison.</a:t>
            </a:r>
          </a:p>
          <a:p>
            <a:pPr marL="0" lvl="0" indent="0" algn="l" rtl="0">
              <a:spcBef>
                <a:spcPts val="0"/>
              </a:spcBef>
              <a:spcAft>
                <a:spcPts val="1600"/>
              </a:spcAft>
              <a:buNone/>
            </a:pPr>
            <a:r>
              <a:rPr lang="en-US" dirty="0"/>
              <a:t>4. We are developing it for security &amp; monitoring problems.</a:t>
            </a:r>
          </a:p>
          <a:p>
            <a:pPr marL="0" lvl="0" indent="0" algn="l" rtl="0">
              <a:spcBef>
                <a:spcPts val="0"/>
              </a:spcBef>
              <a:spcAft>
                <a:spcPts val="1600"/>
              </a:spcAft>
              <a:buNone/>
            </a:pPr>
            <a:r>
              <a:rPr lang="en-US" dirty="0"/>
              <a:t>5. Its contact tracing feature can be used in any communication disease.</a:t>
            </a:r>
            <a:endParaRPr dirty="0"/>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
        <p:nvSpPr>
          <p:cNvPr id="6" name="Google Shape;67;p13">
            <a:extLst>
              <a:ext uri="{FF2B5EF4-FFF2-40B4-BE49-F238E27FC236}">
                <a16:creationId xmlns:a16="http://schemas.microsoft.com/office/drawing/2014/main" id="{D7C43FAA-BE8B-4B6C-B1CC-80F3087A7E36}"/>
              </a:ext>
            </a:extLst>
          </p:cNvPr>
          <p:cNvSpPr txBox="1">
            <a:spLocks/>
          </p:cNvSpPr>
          <p:nvPr/>
        </p:nvSpPr>
        <p:spPr>
          <a:xfrm>
            <a:off x="311700" y="4728116"/>
            <a:ext cx="8520600" cy="281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algn="ctr"/>
            <a:r>
              <a:rPr lang="en-US" sz="1200" dirty="0">
                <a:solidFill>
                  <a:schemeClr val="bg2">
                    <a:lumMod val="50000"/>
                  </a:schemeClr>
                </a:solidFill>
              </a:rPr>
              <a:t>PROPOSED BY: AVINASH SHARMA (EAGLE EYE GROUP - 2000)</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685</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PT Sans Narrow</vt:lpstr>
      <vt:lpstr>Open Sans</vt:lpstr>
      <vt:lpstr>Arial</vt:lpstr>
      <vt:lpstr>Calibri</vt:lpstr>
      <vt:lpstr>Tropic</vt:lpstr>
      <vt:lpstr>COVID – 19 MPSS</vt:lpstr>
      <vt:lpstr>COVID – 19 MPSS MONITORING – MOVEMENT TRACKING &amp; GEOFENCING, PREVENTION – PAST CONTACT TRACES, SAFEGUARD – GEOFENCING  Corona Virus (COVID-19) has already been declared as a global pandemic by the WHO and also the only effective solution for preventing it spread is SOCIAL DISTANCING. Also, another very important component of getting out of this fatal problem is ensuring a proper flow of information, avoiding the spread of any fake news and thus ensuring a proper mental status of the citizens by keeping up their spirits high.  </vt:lpstr>
      <vt:lpstr>Problem/s you are solving</vt:lpstr>
      <vt:lpstr>Solution</vt:lpstr>
      <vt:lpstr>BASIC FLOW:</vt:lpstr>
      <vt:lpstr>Innovation</vt:lpstr>
      <vt:lpstr>Problem We solved:</vt:lpstr>
      <vt:lpstr>Future Aspects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 19 MPSS</dc:title>
  <dc:creator>Avinash Sharma</dc:creator>
  <cp:lastModifiedBy>Avinash Sharma</cp:lastModifiedBy>
  <cp:revision>3</cp:revision>
  <dcterms:modified xsi:type="dcterms:W3CDTF">2020-04-12T03:29:31Z</dcterms:modified>
</cp:coreProperties>
</file>