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9" r:id="rId2"/>
    <p:sldId id="260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1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3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5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70B36DD-3AED-4B4A-89C3-525D6F15DB0F}" type="datetimeFigureOut">
              <a:rPr lang="en-US" smtClean="0"/>
              <a:t>08-Jul-18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D1247F-09CB-4407-A129-F2C8515EC4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- ETERNITY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CROWD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CROWD TRACKER?????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7" b="1119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 save Time and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CROWD TRACKER?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006" y="2318197"/>
            <a:ext cx="10650828" cy="424731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dirty="0" smtClean="0"/>
              <a:t>IT IS A PRODUCT THAT AIMS UPON REDUCING THE TIME AND EFFORT OF USER VIA AN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USER WILL INPUT ITS LOCATION AND ITS PREFERRED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AND TIME </a:t>
            </a:r>
            <a:r>
              <a:rPr lang="en-US" dirty="0" smtClean="0"/>
              <a:t>FOR TRAVELLING VIA METROS.</a:t>
            </a:r>
          </a:p>
          <a:p>
            <a:endParaRPr lang="en-US" dirty="0"/>
          </a:p>
          <a:p>
            <a:r>
              <a:rPr lang="en-US" dirty="0" smtClean="0"/>
              <a:t>OUR SYSTEM WILL PREDICT THE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OF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NEARBY METRO STATIONS </a:t>
            </a:r>
            <a:r>
              <a:rPr lang="en-US" dirty="0" smtClean="0"/>
              <a:t>(RANK-WISE) ACCORDING TO CROWD INTENSITY TO OPTIMIZE USER TRAVEL TIME.</a:t>
            </a:r>
          </a:p>
          <a:p>
            <a:endParaRPr lang="en-US" dirty="0" smtClean="0"/>
          </a:p>
          <a:p>
            <a:r>
              <a:rPr lang="en-US" dirty="0" smtClean="0"/>
              <a:t>FURTHER WE HAVE ADDED ONE MORE FEATURE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“BOOK YOUR RIDE” </a:t>
            </a:r>
            <a:r>
              <a:rPr lang="en-US" dirty="0" smtClean="0"/>
              <a:t>AND GUESS WHAT?</a:t>
            </a:r>
          </a:p>
          <a:p>
            <a:endParaRPr lang="en-US" dirty="0"/>
          </a:p>
          <a:p>
            <a:r>
              <a:rPr lang="en-US" dirty="0" smtClean="0"/>
              <a:t>YOUR RIDE WILL BE AN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E-RICKSHAW</a:t>
            </a:r>
          </a:p>
          <a:p>
            <a:endParaRPr lang="en-US" dirty="0"/>
          </a:p>
          <a:p>
            <a:r>
              <a:rPr lang="en-US" dirty="0" smtClean="0"/>
              <a:t>REASONS FOR THIS</a:t>
            </a:r>
          </a:p>
          <a:p>
            <a:pPr marL="342900" indent="-342900">
              <a:buAutoNum type="arabicPeriod"/>
            </a:pPr>
            <a:r>
              <a:rPr lang="en-US" dirty="0" smtClean="0"/>
              <a:t>ENVIRONMENT FRIENDLY IN TERMS ON POLLUTION.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RESOURCE POOLING IN ORDER TO CUT TRAFFICS ON ROADS.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5" y="4481366"/>
            <a:ext cx="2210270" cy="23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9" t="14559"/>
          <a:stretch/>
        </p:blipFill>
        <p:spPr>
          <a:xfrm>
            <a:off x="8577397" y="201422"/>
            <a:ext cx="1864216" cy="18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ANDROID </a:t>
            </a:r>
            <a:r>
              <a:rPr lang="en-US" dirty="0"/>
              <a:t>UI DESIGN</a:t>
            </a:r>
          </a:p>
          <a:p>
            <a:r>
              <a:rPr lang="en-US" dirty="0" smtClean="0"/>
              <a:t>2. INTEGRATION </a:t>
            </a:r>
            <a:r>
              <a:rPr lang="en-US" dirty="0"/>
              <a:t>WITH BACKEND API</a:t>
            </a:r>
          </a:p>
          <a:p>
            <a:r>
              <a:rPr lang="en-US" dirty="0" smtClean="0"/>
              <a:t>3. BUSINESS </a:t>
            </a:r>
            <a:r>
              <a:rPr lang="en-US" dirty="0"/>
              <a:t>LAYER LOGIN</a:t>
            </a:r>
          </a:p>
          <a:p>
            <a:r>
              <a:rPr lang="en-US" dirty="0" smtClean="0"/>
              <a:t>4. NOSQL </a:t>
            </a:r>
            <a:r>
              <a:rPr lang="en-US" dirty="0"/>
              <a:t>DATABASE MANAGEMENT(MONGODB) </a:t>
            </a:r>
          </a:p>
          <a:p>
            <a:r>
              <a:rPr lang="en-US" dirty="0" smtClean="0"/>
              <a:t>5. SERVER </a:t>
            </a:r>
            <a:r>
              <a:rPr lang="en-US" dirty="0"/>
              <a:t>AND DATABASE HOSTED ON AWS</a:t>
            </a:r>
          </a:p>
        </p:txBody>
      </p:sp>
    </p:spTree>
    <p:extLst>
      <p:ext uri="{BB962C8B-B14F-4D97-AF65-F5344CB8AC3E}">
        <p14:creationId xmlns:p14="http://schemas.microsoft.com/office/powerpoint/2010/main" val="29935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COLLECTION OF DATA</a:t>
            </a:r>
          </a:p>
          <a:p>
            <a:r>
              <a:rPr lang="en-US" dirty="0" smtClean="0"/>
              <a:t>2. PREPROCESSING OF DATA</a:t>
            </a:r>
          </a:p>
          <a:p>
            <a:r>
              <a:rPr lang="en-US" dirty="0" smtClean="0"/>
              <a:t>3. ANALYSIS ON DATA</a:t>
            </a:r>
          </a:p>
          <a:p>
            <a:r>
              <a:rPr lang="en-US" dirty="0" smtClean="0"/>
              <a:t>4. ANDROID APPLICATION TO INTERACT WITH USER</a:t>
            </a:r>
          </a:p>
          <a:p>
            <a:r>
              <a:rPr lang="en-US" dirty="0" smtClean="0"/>
              <a:t>5. BACKEND APIs TO PROCESS USER REQUEST</a:t>
            </a:r>
          </a:p>
          <a:p>
            <a:r>
              <a:rPr lang="en-US" dirty="0" smtClean="0"/>
              <a:t>6. PREDICTIONS USING PREPROCESSED DATA</a:t>
            </a:r>
          </a:p>
          <a:p>
            <a:r>
              <a:rPr lang="en-US" dirty="0" smtClean="0"/>
              <a:t>7. SERVER AND DATABASE HOSTING 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10954" y="4740812"/>
            <a:ext cx="347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Members : Eternity</a:t>
            </a:r>
          </a:p>
          <a:p>
            <a:r>
              <a:rPr lang="en-US" b="1" dirty="0" err="1"/>
              <a:t>Shrey</a:t>
            </a:r>
            <a:r>
              <a:rPr lang="en-US" b="1" dirty="0"/>
              <a:t> </a:t>
            </a:r>
            <a:r>
              <a:rPr lang="en-US" b="1" dirty="0" err="1"/>
              <a:t>Batra</a:t>
            </a:r>
            <a:r>
              <a:rPr lang="en-US" b="1" dirty="0"/>
              <a:t> - Backend</a:t>
            </a:r>
          </a:p>
          <a:p>
            <a:r>
              <a:rPr lang="en-US" b="1" dirty="0"/>
              <a:t>Ayushi Jain - AWS Cloud Hosting</a:t>
            </a:r>
          </a:p>
          <a:p>
            <a:r>
              <a:rPr lang="en-US" b="1" dirty="0" err="1"/>
              <a:t>Shaurya</a:t>
            </a:r>
            <a:r>
              <a:rPr lang="en-US" b="1" dirty="0"/>
              <a:t> </a:t>
            </a:r>
            <a:r>
              <a:rPr lang="en-US" b="1" dirty="0" err="1"/>
              <a:t>Uppal</a:t>
            </a:r>
            <a:r>
              <a:rPr lang="en-US" b="1" dirty="0"/>
              <a:t> - Data Generation and Scaling</a:t>
            </a:r>
          </a:p>
          <a:p>
            <a:r>
              <a:rPr lang="en-US" b="1" dirty="0" err="1"/>
              <a:t>Anuj</a:t>
            </a:r>
            <a:r>
              <a:rPr lang="en-US" b="1" dirty="0"/>
              <a:t> Jindal - Android</a:t>
            </a:r>
          </a:p>
          <a:p>
            <a:r>
              <a:rPr lang="en-US" b="1" dirty="0" err="1"/>
              <a:t>Akshat</a:t>
            </a:r>
            <a:r>
              <a:rPr lang="en-US" b="1" dirty="0"/>
              <a:t> Aggarwal - Data 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313</TotalTime>
  <Words>232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TEAM - ETERNITY</vt:lpstr>
      <vt:lpstr>WHY CROWD TRACKER?????</vt:lpstr>
      <vt:lpstr>WHAT EXACTLY IS CROWD TRACKER?</vt:lpstr>
      <vt:lpstr>Modules involved</vt:lpstr>
      <vt:lpstr>STEPS INVOLVED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ETERNITY</dc:title>
  <dc:creator>Ayushi</dc:creator>
  <cp:lastModifiedBy>Ayushi</cp:lastModifiedBy>
  <cp:revision>12</cp:revision>
  <dcterms:created xsi:type="dcterms:W3CDTF">2018-07-07T21:12:37Z</dcterms:created>
  <dcterms:modified xsi:type="dcterms:W3CDTF">2018-07-08T02:26:31Z</dcterms:modified>
</cp:coreProperties>
</file>