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cocky-davinci-97a7cb.netlify.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9530-E7D6-4B92-8C65-2054B0DCDD68}"/>
              </a:ext>
            </a:extLst>
          </p:cNvPr>
          <p:cNvSpPr>
            <a:spLocks noGrp="1"/>
          </p:cNvSpPr>
          <p:nvPr>
            <p:ph type="ctrTitle"/>
          </p:nvPr>
        </p:nvSpPr>
        <p:spPr/>
        <p:txBody>
          <a:bodyPr/>
          <a:lstStyle/>
          <a:p>
            <a:r>
              <a:rPr lang="en-US" dirty="0"/>
              <a:t>HACKCOVID(Team 1912)</a:t>
            </a:r>
            <a:endParaRPr lang="en-IN" dirty="0"/>
          </a:p>
        </p:txBody>
      </p:sp>
      <p:sp>
        <p:nvSpPr>
          <p:cNvPr id="3" name="Subtitle 2">
            <a:extLst>
              <a:ext uri="{FF2B5EF4-FFF2-40B4-BE49-F238E27FC236}">
                <a16:creationId xmlns:a16="http://schemas.microsoft.com/office/drawing/2014/main" id="{FD6F4433-F533-4E54-8435-4F51FDD395C7}"/>
              </a:ext>
            </a:extLst>
          </p:cNvPr>
          <p:cNvSpPr>
            <a:spLocks noGrp="1"/>
          </p:cNvSpPr>
          <p:nvPr>
            <p:ph type="subTitle" idx="1"/>
          </p:nvPr>
        </p:nvSpPr>
        <p:spPr/>
        <p:txBody>
          <a:bodyPr/>
          <a:lstStyle/>
          <a:p>
            <a:r>
              <a:rPr lang="en-US" dirty="0"/>
              <a:t>By Paras Nagpal</a:t>
            </a:r>
            <a:endParaRPr lang="en-IN" dirty="0"/>
          </a:p>
        </p:txBody>
      </p:sp>
    </p:spTree>
    <p:extLst>
      <p:ext uri="{BB962C8B-B14F-4D97-AF65-F5344CB8AC3E}">
        <p14:creationId xmlns:p14="http://schemas.microsoft.com/office/powerpoint/2010/main" val="84107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8C40-13E9-4A82-9156-A1C57FBF4829}"/>
              </a:ext>
            </a:extLst>
          </p:cNvPr>
          <p:cNvSpPr>
            <a:spLocks noGrp="1"/>
          </p:cNvSpPr>
          <p:nvPr>
            <p:ph type="title"/>
          </p:nvPr>
        </p:nvSpPr>
        <p:spPr/>
        <p:txBody>
          <a:bodyPr/>
          <a:lstStyle/>
          <a:p>
            <a:r>
              <a:rPr lang="en-US" dirty="0"/>
              <a:t>One Line Pitch	</a:t>
            </a:r>
            <a:endParaRPr lang="en-IN" dirty="0"/>
          </a:p>
        </p:txBody>
      </p:sp>
      <p:sp>
        <p:nvSpPr>
          <p:cNvPr id="3" name="Content Placeholder 2">
            <a:extLst>
              <a:ext uri="{FF2B5EF4-FFF2-40B4-BE49-F238E27FC236}">
                <a16:creationId xmlns:a16="http://schemas.microsoft.com/office/drawing/2014/main" id="{42D15CCA-6988-4A46-9E55-15C690EC74B0}"/>
              </a:ext>
            </a:extLst>
          </p:cNvPr>
          <p:cNvSpPr>
            <a:spLocks noGrp="1"/>
          </p:cNvSpPr>
          <p:nvPr>
            <p:ph idx="1"/>
          </p:nvPr>
        </p:nvSpPr>
        <p:spPr/>
        <p:txBody>
          <a:bodyPr/>
          <a:lstStyle/>
          <a:p>
            <a:r>
              <a:rPr lang="en-US" dirty="0"/>
              <a:t>Appointment System to avoid overcrowding.</a:t>
            </a:r>
            <a:endParaRPr lang="en-IN" dirty="0"/>
          </a:p>
        </p:txBody>
      </p:sp>
    </p:spTree>
    <p:extLst>
      <p:ext uri="{BB962C8B-B14F-4D97-AF65-F5344CB8AC3E}">
        <p14:creationId xmlns:p14="http://schemas.microsoft.com/office/powerpoint/2010/main" val="417411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A7D4-3D6B-42BD-9616-9896160740E6}"/>
              </a:ext>
            </a:extLst>
          </p:cNvPr>
          <p:cNvSpPr>
            <a:spLocks noGrp="1"/>
          </p:cNvSpPr>
          <p:nvPr>
            <p:ph type="title"/>
          </p:nvPr>
        </p:nvSpPr>
        <p:spPr>
          <a:xfrm>
            <a:off x="818711" y="513976"/>
            <a:ext cx="10571998" cy="970450"/>
          </a:xfrm>
        </p:spPr>
        <p:txBody>
          <a:bodyPr/>
          <a:lstStyle/>
          <a:p>
            <a:r>
              <a:rPr lang="en-US" dirty="0"/>
              <a:t>Problem</a:t>
            </a:r>
            <a:endParaRPr lang="en-IN" dirty="0"/>
          </a:p>
        </p:txBody>
      </p:sp>
      <p:sp>
        <p:nvSpPr>
          <p:cNvPr id="3" name="Content Placeholder 2">
            <a:extLst>
              <a:ext uri="{FF2B5EF4-FFF2-40B4-BE49-F238E27FC236}">
                <a16:creationId xmlns:a16="http://schemas.microsoft.com/office/drawing/2014/main" id="{9DC91FCB-FD6B-45AE-9C3D-E5EB97FEDB14}"/>
              </a:ext>
            </a:extLst>
          </p:cNvPr>
          <p:cNvSpPr>
            <a:spLocks noGrp="1"/>
          </p:cNvSpPr>
          <p:nvPr>
            <p:ph idx="1"/>
          </p:nvPr>
        </p:nvSpPr>
        <p:spPr>
          <a:xfrm>
            <a:off x="818711" y="2123347"/>
            <a:ext cx="10956293" cy="3735452"/>
          </a:xfrm>
        </p:spPr>
        <p:txBody>
          <a:bodyPr/>
          <a:lstStyle/>
          <a:p>
            <a:r>
              <a:rPr lang="en-US" dirty="0"/>
              <a:t>Due to Corona virus pandemic, the world is facing a huge crisis in economy as share markets witnessing the steepest fall.  Indian Government imposes lockdown across the country in an effort to implement social distancing and prevent community spread of the disease. With the current situation, the Indian police department is finding it hard to enforce distancing in certain places like banks, hospitals and Mohalla Clinics in Delhi.</a:t>
            </a:r>
          </a:p>
          <a:p>
            <a:r>
              <a:rPr lang="en-US" dirty="0"/>
              <a:t>As a result, we witnessed two cases of Mohalla Clinic doctors getting infected and infecting the patients.</a:t>
            </a:r>
            <a:endParaRPr lang="en-IN" dirty="0"/>
          </a:p>
          <a:p>
            <a:pPr marL="0" indent="0">
              <a:buNone/>
            </a:pPr>
            <a:endParaRPr lang="en-IN" dirty="0"/>
          </a:p>
        </p:txBody>
      </p:sp>
      <p:pic>
        <p:nvPicPr>
          <p:cNvPr id="1026" name="Picture 2">
            <a:extLst>
              <a:ext uri="{FF2B5EF4-FFF2-40B4-BE49-F238E27FC236}">
                <a16:creationId xmlns:a16="http://schemas.microsoft.com/office/drawing/2014/main" id="{D3BC03CC-04DB-4853-808B-6B420E348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319" y="4829124"/>
            <a:ext cx="2947386" cy="161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75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2B3F-4DD4-4D29-80B8-E0D214246059}"/>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1DE54AC3-9034-4CB0-B00F-1C20CE129CFD}"/>
              </a:ext>
            </a:extLst>
          </p:cNvPr>
          <p:cNvSpPr>
            <a:spLocks noGrp="1"/>
          </p:cNvSpPr>
          <p:nvPr>
            <p:ph idx="1"/>
          </p:nvPr>
        </p:nvSpPr>
        <p:spPr>
          <a:xfrm>
            <a:off x="827424" y="1254221"/>
            <a:ext cx="10554574" cy="3636511"/>
          </a:xfrm>
        </p:spPr>
        <p:txBody>
          <a:bodyPr/>
          <a:lstStyle/>
          <a:p>
            <a:r>
              <a:rPr lang="en-US" dirty="0"/>
              <a:t>With this idea I propose an appointment system which can be realized very quickly and efficiently to deal with crowding problems.</a:t>
            </a:r>
            <a:endParaRPr lang="en-IN" dirty="0"/>
          </a:p>
          <a:p>
            <a:endParaRPr lang="en-IN" dirty="0"/>
          </a:p>
        </p:txBody>
      </p:sp>
      <p:pic>
        <p:nvPicPr>
          <p:cNvPr id="4" name="Picture 3" descr="Institution Icons - Download Free Vector Icons | Noun Project">
            <a:extLst>
              <a:ext uri="{FF2B5EF4-FFF2-40B4-BE49-F238E27FC236}">
                <a16:creationId xmlns:a16="http://schemas.microsoft.com/office/drawing/2014/main" id="{6FEC602B-F971-43B2-8E8D-DE7CE9AA810B}"/>
              </a:ext>
            </a:extLst>
          </p:cNvPr>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736257" y="3546222"/>
            <a:ext cx="1905000" cy="1905000"/>
          </a:xfrm>
          <a:prstGeom prst="rect">
            <a:avLst/>
          </a:prstGeom>
          <a:noFill/>
          <a:ln>
            <a:noFill/>
          </a:ln>
        </p:spPr>
      </p:pic>
      <p:sp>
        <p:nvSpPr>
          <p:cNvPr id="6" name="Arrow: Curved Down 5">
            <a:extLst>
              <a:ext uri="{FF2B5EF4-FFF2-40B4-BE49-F238E27FC236}">
                <a16:creationId xmlns:a16="http://schemas.microsoft.com/office/drawing/2014/main" id="{B3BEC2B3-85AE-4DB6-81AB-FA85AED09F97}"/>
              </a:ext>
            </a:extLst>
          </p:cNvPr>
          <p:cNvSpPr/>
          <p:nvPr/>
        </p:nvSpPr>
        <p:spPr>
          <a:xfrm>
            <a:off x="4639285" y="3785598"/>
            <a:ext cx="2948940" cy="411480"/>
          </a:xfrm>
          <a:prstGeom prst="curved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2050" name="Picture 2" descr="Looking, man, person, phone, read, reading, using icon">
            <a:extLst>
              <a:ext uri="{FF2B5EF4-FFF2-40B4-BE49-F238E27FC236}">
                <a16:creationId xmlns:a16="http://schemas.microsoft.com/office/drawing/2014/main" id="{0498EBEF-43AB-4C90-817E-C42AF165DEA8}"/>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flipH="1">
            <a:off x="7588225" y="4195044"/>
            <a:ext cx="535020" cy="1256178"/>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Down 7">
            <a:extLst>
              <a:ext uri="{FF2B5EF4-FFF2-40B4-BE49-F238E27FC236}">
                <a16:creationId xmlns:a16="http://schemas.microsoft.com/office/drawing/2014/main" id="{3FBCA046-9644-461D-A06E-98D726345F39}"/>
              </a:ext>
            </a:extLst>
          </p:cNvPr>
          <p:cNvSpPr/>
          <p:nvPr/>
        </p:nvSpPr>
        <p:spPr>
          <a:xfrm flipH="1" flipV="1">
            <a:off x="4639285" y="5320625"/>
            <a:ext cx="2827020" cy="510540"/>
          </a:xfrm>
          <a:prstGeom prst="curvedDownArrow">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6">
            <a:extLst>
              <a:ext uri="{FF2B5EF4-FFF2-40B4-BE49-F238E27FC236}">
                <a16:creationId xmlns:a16="http://schemas.microsoft.com/office/drawing/2014/main" id="{B95C5CEC-475F-474E-9433-8E251D1640F0}"/>
              </a:ext>
            </a:extLst>
          </p:cNvPr>
          <p:cNvSpPr/>
          <p:nvPr/>
        </p:nvSpPr>
        <p:spPr>
          <a:xfrm>
            <a:off x="4959529" y="5200343"/>
            <a:ext cx="2308452"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Appointment request.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1B61960F-6E46-4720-AFCC-B704081914AD}"/>
              </a:ext>
            </a:extLst>
          </p:cNvPr>
          <p:cNvSpPr/>
          <p:nvPr/>
        </p:nvSpPr>
        <p:spPr>
          <a:xfrm>
            <a:off x="4838117" y="3968447"/>
            <a:ext cx="2551276"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Appointment scheduled.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85AB087A-53DB-4CC8-9F00-55F0A9D481F9}"/>
              </a:ext>
            </a:extLst>
          </p:cNvPr>
          <p:cNvSpPr/>
          <p:nvPr/>
        </p:nvSpPr>
        <p:spPr>
          <a:xfrm>
            <a:off x="2563698" y="5320625"/>
            <a:ext cx="2691884" cy="671915"/>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Banking institute, Hospitals, Mohalla Clinics.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68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3D290-0938-45D0-8B37-1A4019C45FDB}"/>
              </a:ext>
            </a:extLst>
          </p:cNvPr>
          <p:cNvSpPr txBox="1"/>
          <p:nvPr/>
        </p:nvSpPr>
        <p:spPr>
          <a:xfrm>
            <a:off x="1047565" y="381740"/>
            <a:ext cx="10484528" cy="2031325"/>
          </a:xfrm>
          <a:prstGeom prst="rect">
            <a:avLst/>
          </a:prstGeom>
          <a:noFill/>
        </p:spPr>
        <p:txBody>
          <a:bodyPr wrap="square" rtlCol="0">
            <a:spAutoFit/>
          </a:bodyPr>
          <a:lstStyle/>
          <a:p>
            <a:r>
              <a:rPr lang="en-US" dirty="0"/>
              <a:t>Innovation</a:t>
            </a:r>
          </a:p>
          <a:p>
            <a:pPr marL="285750" indent="-285750">
              <a:buFont typeface="Arial" panose="020B0604020202020204" pitchFamily="34" charset="0"/>
              <a:buChar char="•"/>
            </a:pPr>
            <a:r>
              <a:rPr lang="en-US" dirty="0"/>
              <a:t>The solution provides the citizens with a great benefit of doubt queries and uncertainties getting cleared by professional guidance.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Lets the patient book an appointment and hence avoids crowding at clinics and hospitals.</a:t>
            </a:r>
          </a:p>
        </p:txBody>
      </p:sp>
      <p:pic>
        <p:nvPicPr>
          <p:cNvPr id="3" name="Picture 2">
            <a:extLst>
              <a:ext uri="{FF2B5EF4-FFF2-40B4-BE49-F238E27FC236}">
                <a16:creationId xmlns:a16="http://schemas.microsoft.com/office/drawing/2014/main" id="{4F0ECD32-4AB9-47BF-B943-54502C13120E}"/>
              </a:ext>
            </a:extLst>
          </p:cNvPr>
          <p:cNvPicPr>
            <a:picLocks noChangeAspect="1"/>
          </p:cNvPicPr>
          <p:nvPr/>
        </p:nvPicPr>
        <p:blipFill rotWithShape="1">
          <a:blip r:embed="rId2"/>
          <a:srcRect l="31529" t="31456" r="32427" b="22589"/>
          <a:stretch/>
        </p:blipFill>
        <p:spPr>
          <a:xfrm>
            <a:off x="878889" y="2869149"/>
            <a:ext cx="4394448" cy="3151573"/>
          </a:xfrm>
          <a:prstGeom prst="rect">
            <a:avLst/>
          </a:prstGeom>
        </p:spPr>
      </p:pic>
      <p:pic>
        <p:nvPicPr>
          <p:cNvPr id="4" name="Picture 3">
            <a:extLst>
              <a:ext uri="{FF2B5EF4-FFF2-40B4-BE49-F238E27FC236}">
                <a16:creationId xmlns:a16="http://schemas.microsoft.com/office/drawing/2014/main" id="{4FC465B9-F00F-46D9-8F03-99FFA2D6A2C2}"/>
              </a:ext>
            </a:extLst>
          </p:cNvPr>
          <p:cNvPicPr>
            <a:picLocks noChangeAspect="1"/>
          </p:cNvPicPr>
          <p:nvPr/>
        </p:nvPicPr>
        <p:blipFill rotWithShape="1">
          <a:blip r:embed="rId3"/>
          <a:srcRect l="48519" t="21489" r="13641" b="24531"/>
          <a:stretch/>
        </p:blipFill>
        <p:spPr>
          <a:xfrm>
            <a:off x="6918665" y="2413065"/>
            <a:ext cx="4613428" cy="3701990"/>
          </a:xfrm>
          <a:prstGeom prst="rect">
            <a:avLst/>
          </a:prstGeom>
        </p:spPr>
      </p:pic>
    </p:spTree>
    <p:extLst>
      <p:ext uri="{BB962C8B-B14F-4D97-AF65-F5344CB8AC3E}">
        <p14:creationId xmlns:p14="http://schemas.microsoft.com/office/powerpoint/2010/main" val="293955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2B3A1-B138-4BD9-A26E-63E023A22DD1}"/>
              </a:ext>
            </a:extLst>
          </p:cNvPr>
          <p:cNvSpPr txBox="1"/>
          <p:nvPr/>
        </p:nvSpPr>
        <p:spPr>
          <a:xfrm>
            <a:off x="825624" y="346228"/>
            <a:ext cx="8311891" cy="923330"/>
          </a:xfrm>
          <a:prstGeom prst="rect">
            <a:avLst/>
          </a:prstGeom>
          <a:noFill/>
        </p:spPr>
        <p:txBody>
          <a:bodyPr wrap="none" rtlCol="0">
            <a:spAutoFit/>
          </a:bodyPr>
          <a:lstStyle/>
          <a:p>
            <a:r>
              <a:rPr lang="en-US" dirty="0"/>
              <a:t>What else the website has to offer?</a:t>
            </a:r>
          </a:p>
          <a:p>
            <a:pPr marL="285750" indent="-285750">
              <a:buFont typeface="Arial" panose="020B0604020202020204" pitchFamily="34" charset="0"/>
              <a:buChar char="•"/>
            </a:pPr>
            <a:r>
              <a:rPr lang="en-US" dirty="0"/>
              <a:t>The combined statistics of the nation.</a:t>
            </a:r>
          </a:p>
          <a:p>
            <a:pPr marL="285750" indent="-285750">
              <a:buFont typeface="Arial" panose="020B0604020202020204" pitchFamily="34" charset="0"/>
              <a:buChar char="•"/>
            </a:pPr>
            <a:r>
              <a:rPr lang="en-US" dirty="0"/>
              <a:t>The state-wise breakup of the active corona cases across the country. </a:t>
            </a:r>
            <a:endParaRPr lang="en-IN" dirty="0"/>
          </a:p>
        </p:txBody>
      </p:sp>
      <p:pic>
        <p:nvPicPr>
          <p:cNvPr id="3" name="Picture 2">
            <a:extLst>
              <a:ext uri="{FF2B5EF4-FFF2-40B4-BE49-F238E27FC236}">
                <a16:creationId xmlns:a16="http://schemas.microsoft.com/office/drawing/2014/main" id="{B15B8BF8-7C36-409B-A68D-38BC80FC16B8}"/>
              </a:ext>
            </a:extLst>
          </p:cNvPr>
          <p:cNvPicPr>
            <a:picLocks noChangeAspect="1"/>
          </p:cNvPicPr>
          <p:nvPr/>
        </p:nvPicPr>
        <p:blipFill rotWithShape="1">
          <a:blip r:embed="rId2"/>
          <a:srcRect l="12451" t="15275" r="12112" b="55858"/>
          <a:stretch/>
        </p:blipFill>
        <p:spPr>
          <a:xfrm>
            <a:off x="1100831" y="1449279"/>
            <a:ext cx="9197266" cy="1979721"/>
          </a:xfrm>
          <a:prstGeom prst="rect">
            <a:avLst/>
          </a:prstGeom>
        </p:spPr>
      </p:pic>
      <p:pic>
        <p:nvPicPr>
          <p:cNvPr id="4" name="Picture 3">
            <a:extLst>
              <a:ext uri="{FF2B5EF4-FFF2-40B4-BE49-F238E27FC236}">
                <a16:creationId xmlns:a16="http://schemas.microsoft.com/office/drawing/2014/main" id="{4D95ECD0-930E-4BA0-82AF-2628A0081750}"/>
              </a:ext>
            </a:extLst>
          </p:cNvPr>
          <p:cNvPicPr>
            <a:picLocks noChangeAspect="1"/>
          </p:cNvPicPr>
          <p:nvPr/>
        </p:nvPicPr>
        <p:blipFill rotWithShape="1">
          <a:blip r:embed="rId3"/>
          <a:srcRect l="12669" t="8285" r="14734" b="14562"/>
          <a:stretch/>
        </p:blipFill>
        <p:spPr>
          <a:xfrm>
            <a:off x="3116062" y="3559844"/>
            <a:ext cx="4938041" cy="2951928"/>
          </a:xfrm>
          <a:prstGeom prst="rect">
            <a:avLst/>
          </a:prstGeom>
        </p:spPr>
      </p:pic>
    </p:spTree>
    <p:extLst>
      <p:ext uri="{BB962C8B-B14F-4D97-AF65-F5344CB8AC3E}">
        <p14:creationId xmlns:p14="http://schemas.microsoft.com/office/powerpoint/2010/main" val="334427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D2E9A-6346-40B3-8C81-35F486B3E152}"/>
              </a:ext>
            </a:extLst>
          </p:cNvPr>
          <p:cNvSpPr txBox="1"/>
          <p:nvPr/>
        </p:nvSpPr>
        <p:spPr>
          <a:xfrm>
            <a:off x="603681" y="399496"/>
            <a:ext cx="11372296" cy="1477328"/>
          </a:xfrm>
          <a:prstGeom prst="rect">
            <a:avLst/>
          </a:prstGeom>
          <a:noFill/>
        </p:spPr>
        <p:txBody>
          <a:bodyPr wrap="square" rtlCol="0">
            <a:spAutoFit/>
          </a:bodyPr>
          <a:lstStyle/>
          <a:p>
            <a:r>
              <a:rPr lang="en-US" dirty="0"/>
              <a:t>Future Aspects of the solution</a:t>
            </a:r>
          </a:p>
          <a:p>
            <a:pPr marL="285750" indent="-285750">
              <a:buFont typeface="Arial" panose="020B0604020202020204" pitchFamily="34" charset="0"/>
              <a:buChar char="•"/>
            </a:pPr>
            <a:r>
              <a:rPr lang="en-US" dirty="0"/>
              <a:t>I see that the solution could have a nice future for governmental institutions like banks, hospitals and clinics.</a:t>
            </a:r>
          </a:p>
          <a:p>
            <a:pPr marL="285750" indent="-285750">
              <a:buFont typeface="Arial" panose="020B0604020202020204" pitchFamily="34" charset="0"/>
              <a:buChar char="•"/>
            </a:pPr>
            <a:r>
              <a:rPr lang="en-US" dirty="0"/>
              <a:t>The solution could help government to track the health status of its citizens in a very efficient way.</a:t>
            </a:r>
          </a:p>
          <a:p>
            <a:r>
              <a:rPr lang="en-US" dirty="0"/>
              <a:t> </a:t>
            </a:r>
            <a:endParaRPr lang="en-IN" dirty="0"/>
          </a:p>
        </p:txBody>
      </p:sp>
      <p:sp>
        <p:nvSpPr>
          <p:cNvPr id="4" name="Rectangle 3">
            <a:extLst>
              <a:ext uri="{FF2B5EF4-FFF2-40B4-BE49-F238E27FC236}">
                <a16:creationId xmlns:a16="http://schemas.microsoft.com/office/drawing/2014/main" id="{A1208D79-2CA0-4B74-AC50-24E447A1492D}"/>
              </a:ext>
            </a:extLst>
          </p:cNvPr>
          <p:cNvSpPr/>
          <p:nvPr/>
        </p:nvSpPr>
        <p:spPr>
          <a:xfrm>
            <a:off x="2808303" y="2395621"/>
            <a:ext cx="6096000" cy="646331"/>
          </a:xfrm>
          <a:prstGeom prst="rect">
            <a:avLst/>
          </a:prstGeom>
        </p:spPr>
        <p:txBody>
          <a:bodyPr>
            <a:spAutoFit/>
          </a:bodyPr>
          <a:lstStyle/>
          <a:p>
            <a:r>
              <a:rPr lang="en-US" dirty="0"/>
              <a:t>Check out the website at : </a:t>
            </a:r>
            <a:r>
              <a:rPr lang="en-IN" dirty="0">
                <a:hlinkClick r:id="rId2"/>
              </a:rPr>
              <a:t>https://cocky-davinci-97a7cb.netlify.com/</a:t>
            </a:r>
            <a:endParaRPr lang="en-IN" dirty="0"/>
          </a:p>
        </p:txBody>
      </p:sp>
      <p:sp>
        <p:nvSpPr>
          <p:cNvPr id="5" name="Rectangle 4">
            <a:extLst>
              <a:ext uri="{FF2B5EF4-FFF2-40B4-BE49-F238E27FC236}">
                <a16:creationId xmlns:a16="http://schemas.microsoft.com/office/drawing/2014/main" id="{C338A6BD-73FC-421D-8A11-7D5A2474BCF7}"/>
              </a:ext>
            </a:extLst>
          </p:cNvPr>
          <p:cNvSpPr/>
          <p:nvPr/>
        </p:nvSpPr>
        <p:spPr>
          <a:xfrm>
            <a:off x="677662" y="3429000"/>
            <a:ext cx="6096000" cy="923330"/>
          </a:xfrm>
          <a:prstGeom prst="rect">
            <a:avLst/>
          </a:prstGeom>
        </p:spPr>
        <p:txBody>
          <a:bodyPr>
            <a:spAutoFit/>
          </a:bodyPr>
          <a:lstStyle/>
          <a:p>
            <a:r>
              <a:rPr lang="en-US" dirty="0"/>
              <a:t>Technologies Used:</a:t>
            </a:r>
          </a:p>
          <a:p>
            <a:pPr marL="285750" indent="-285750">
              <a:buFont typeface="Arial" panose="020B0604020202020204" pitchFamily="34" charset="0"/>
              <a:buChar char="•"/>
            </a:pPr>
            <a:r>
              <a:rPr lang="en-US" dirty="0"/>
              <a:t>Front-end : HTML,CSS,JS</a:t>
            </a:r>
          </a:p>
          <a:p>
            <a:pPr marL="285750" indent="-285750">
              <a:buFont typeface="Arial" panose="020B0604020202020204" pitchFamily="34" charset="0"/>
              <a:buChar char="•"/>
            </a:pPr>
            <a:r>
              <a:rPr lang="en-US" dirty="0"/>
              <a:t>Back-end : Firebase</a:t>
            </a:r>
            <a:endParaRPr lang="en-IN" dirty="0"/>
          </a:p>
        </p:txBody>
      </p:sp>
      <p:sp>
        <p:nvSpPr>
          <p:cNvPr id="6" name="Rectangle 5">
            <a:extLst>
              <a:ext uri="{FF2B5EF4-FFF2-40B4-BE49-F238E27FC236}">
                <a16:creationId xmlns:a16="http://schemas.microsoft.com/office/drawing/2014/main" id="{ED299377-81B9-4297-9D7B-F9060F47A661}"/>
              </a:ext>
            </a:extLst>
          </p:cNvPr>
          <p:cNvSpPr/>
          <p:nvPr/>
        </p:nvSpPr>
        <p:spPr>
          <a:xfrm>
            <a:off x="677662" y="5106854"/>
            <a:ext cx="6096000" cy="923330"/>
          </a:xfrm>
          <a:prstGeom prst="rect">
            <a:avLst/>
          </a:prstGeom>
        </p:spPr>
        <p:txBody>
          <a:bodyPr>
            <a:spAutoFit/>
          </a:bodyPr>
          <a:lstStyle/>
          <a:p>
            <a:r>
              <a:rPr lang="en-US" dirty="0"/>
              <a:t>By Paras Nagpal</a:t>
            </a:r>
          </a:p>
          <a:p>
            <a:r>
              <a:rPr lang="en-US" dirty="0"/>
              <a:t>HACKCOVID</a:t>
            </a:r>
          </a:p>
          <a:p>
            <a:r>
              <a:rPr lang="en-US" dirty="0"/>
              <a:t>Team 1912</a:t>
            </a:r>
            <a:endParaRPr lang="en-IN" dirty="0"/>
          </a:p>
        </p:txBody>
      </p:sp>
    </p:spTree>
    <p:extLst>
      <p:ext uri="{BB962C8B-B14F-4D97-AF65-F5344CB8AC3E}">
        <p14:creationId xmlns:p14="http://schemas.microsoft.com/office/powerpoint/2010/main" val="1991729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60</TotalTime>
  <Words>290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2</vt:lpstr>
      <vt:lpstr>Quotable</vt:lpstr>
      <vt:lpstr>HACKCOVID(Team 1912)</vt:lpstr>
      <vt:lpstr>One Line Pitch </vt:lpstr>
      <vt:lpstr>Problem</vt:lpstr>
      <vt:lpstr>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HACKCOVID(Team 1912)</dc:title>
  <dc:creator>Paras Nagpal</dc:creator>
  <cp:lastModifiedBy>Paras Nagpal</cp:lastModifiedBy>
  <cp:revision>7</cp:revision>
  <dcterms:created xsi:type="dcterms:W3CDTF">2020-04-12T00:21:32Z</dcterms:created>
  <dcterms:modified xsi:type="dcterms:W3CDTF">2020-04-12T03:12:51Z</dcterms:modified>
</cp:coreProperties>
</file>